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6" r:id="rId7"/>
    <p:sldId id="301" r:id="rId8"/>
    <p:sldId id="263" r:id="rId9"/>
    <p:sldId id="261" r:id="rId10"/>
    <p:sldId id="302" r:id="rId11"/>
    <p:sldId id="331" r:id="rId12"/>
    <p:sldId id="262" r:id="rId13"/>
    <p:sldId id="285" r:id="rId14"/>
    <p:sldId id="286" r:id="rId15"/>
    <p:sldId id="323" r:id="rId16"/>
    <p:sldId id="324" r:id="rId17"/>
    <p:sldId id="325" r:id="rId18"/>
    <p:sldId id="326" r:id="rId19"/>
    <p:sldId id="267" r:id="rId20"/>
    <p:sldId id="287" r:id="rId21"/>
    <p:sldId id="274" r:id="rId22"/>
    <p:sldId id="328" r:id="rId23"/>
    <p:sldId id="329" r:id="rId24"/>
    <p:sldId id="330" r:id="rId25"/>
    <p:sldId id="264" r:id="rId26"/>
    <p:sldId id="327" r:id="rId27"/>
    <p:sldId id="284" r:id="rId2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33"/>
    <a:srgbClr val="BE2021"/>
    <a:srgbClr val="FCA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20" y="354"/>
      </p:cViewPr>
      <p:guideLst>
        <p:guide orient="horz" pos="16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8A5A-203C-49E9-8525-81CD1D16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sh/>
      </p:transition>
    </mc:Choice>
    <mc:Fallback>
      <p:transition spd="med" advClick="0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sh/>
      </p:transition>
    </mc:Choice>
    <mc:Fallback>
      <p:transition spd="med" advClick="0" advTm="300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PT改稿\商务\ed0ba87e0aed2376cd563decc64c8e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1" y="0"/>
            <a:ext cx="3711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/>
          <p:cNvGrpSpPr/>
          <p:nvPr/>
        </p:nvGrpSpPr>
        <p:grpSpPr>
          <a:xfrm>
            <a:off x="7787370" y="1675376"/>
            <a:ext cx="770573" cy="1282905"/>
            <a:chOff x="13963" y="4863"/>
            <a:chExt cx="1618" cy="3438"/>
          </a:xfrm>
        </p:grpSpPr>
        <p:sp>
          <p:nvSpPr>
            <p:cNvPr id="37" name="矩形 36"/>
            <p:cNvSpPr/>
            <p:nvPr/>
          </p:nvSpPr>
          <p:spPr>
            <a:xfrm>
              <a:off x="15461" y="4863"/>
              <a:ext cx="120" cy="3389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963" y="8176"/>
              <a:ext cx="1600" cy="125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0800000">
            <a:off x="4121039" y="1445868"/>
            <a:ext cx="1412450" cy="1494506"/>
            <a:chOff x="12173" y="2349"/>
            <a:chExt cx="3408" cy="5952"/>
          </a:xfrm>
        </p:grpSpPr>
        <p:sp>
          <p:nvSpPr>
            <p:cNvPr id="41" name="矩形 40"/>
            <p:cNvSpPr/>
            <p:nvPr/>
          </p:nvSpPr>
          <p:spPr>
            <a:xfrm flipV="1">
              <a:off x="12173" y="2349"/>
              <a:ext cx="3366" cy="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5462" y="2425"/>
              <a:ext cx="119" cy="5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3955" y="8176"/>
              <a:ext cx="1600" cy="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57415" y="1603626"/>
            <a:ext cx="4087654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3600" b="1" dirty="0" smtClean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Enjoy Yourself in HITSZ</a:t>
            </a:r>
            <a:endParaRPr lang="en-US" sz="3600" b="1" dirty="0" smtClean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26626" y="3633485"/>
            <a:ext cx="5717374" cy="321945"/>
            <a:chOff x="3426626" y="3633485"/>
            <a:chExt cx="5717374" cy="321945"/>
          </a:xfrm>
        </p:grpSpPr>
        <p:sp>
          <p:nvSpPr>
            <p:cNvPr id="8" name="矩形 7"/>
            <p:cNvSpPr/>
            <p:nvPr/>
          </p:nvSpPr>
          <p:spPr>
            <a:xfrm>
              <a:off x="7269004" y="3719271"/>
              <a:ext cx="1874996" cy="178594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2"/>
            <p:cNvSpPr txBox="1"/>
            <p:nvPr/>
          </p:nvSpPr>
          <p:spPr>
            <a:xfrm>
              <a:off x="3426626" y="3633485"/>
              <a:ext cx="4031096" cy="3219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100" dirty="0">
                <a:cs typeface="+mn-ea"/>
                <a:sym typeface="+mn-lt"/>
              </a:endParaRPr>
            </a:p>
          </p:txBody>
        </p:sp>
      </p:grpSp>
      <p:sp>
        <p:nvSpPr>
          <p:cNvPr id="15" name="文本框 43"/>
          <p:cNvSpPr txBox="1"/>
          <p:nvPr/>
        </p:nvSpPr>
        <p:spPr>
          <a:xfrm>
            <a:off x="1364237" y="2077594"/>
            <a:ext cx="2103596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dirty="0" smtClean="0">
                <a:cs typeface="+mn-ea"/>
                <a:sym typeface="+mn-lt"/>
              </a:rPr>
              <a:t>规格严格</a:t>
            </a:r>
            <a:endParaRPr lang="en-US" altLang="zh-CN" sz="1800" dirty="0" smtClean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dirty="0">
                <a:cs typeface="+mn-ea"/>
                <a:sym typeface="+mn-lt"/>
              </a:rPr>
              <a:t>功夫到家</a:t>
            </a:r>
            <a:endParaRPr lang="zh-CN" altLang="zh-CN" sz="1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8890" y="3655060"/>
            <a:ext cx="3510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汇报人：熊天晨 许晋达 于澜浚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8890" y="3970655"/>
            <a:ext cx="2894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汇报时间：</a:t>
            </a: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27</a:t>
            </a:r>
            <a:r>
              <a:rPr lang="zh-CN" altLang="en-US"/>
              <a:t>日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sh dir="u"/>
      </p:transition>
    </mc:Choice>
    <mc:Fallback>
      <p:transition spd="med" advClick="0" advTm="3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5400000">
            <a:off x="1019409" y="757593"/>
            <a:ext cx="3041233" cy="3597458"/>
            <a:chOff x="1967542" y="991717"/>
            <a:chExt cx="3217334" cy="3805767"/>
          </a:xfrm>
        </p:grpSpPr>
        <p:grpSp>
          <p:nvGrpSpPr>
            <p:cNvPr id="13" name="组合 12"/>
            <p:cNvGrpSpPr/>
            <p:nvPr/>
          </p:nvGrpSpPr>
          <p:grpSpPr>
            <a:xfrm>
              <a:off x="1967542" y="991717"/>
              <a:ext cx="3217334" cy="3805767"/>
              <a:chOff x="1475656" y="743787"/>
              <a:chExt cx="2413000" cy="2854325"/>
            </a:xfrm>
          </p:grpSpPr>
          <p:sp>
            <p:nvSpPr>
              <p:cNvPr id="1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BE202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en-US" altLang="zh-CN" sz="1800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913765"/>
                <a:r>
                  <a:rPr lang="en-US" altLang="zh-CN" sz="4000" b="1" kern="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PART 03</a:t>
                </a:r>
                <a:endParaRPr lang="zh-CN" altLang="en-US" sz="4000" b="1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4526915" y="2037080"/>
            <a:ext cx="4097655" cy="9918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实现方法</a:t>
            </a:r>
            <a:endParaRPr lang="zh-CN" altLang="en-US" sz="1600" b="1" spc="225" dirty="0">
              <a:solidFill>
                <a:srgbClr val="33333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mb/>
      </p:transition>
    </mc:Choice>
    <mc:Fallback>
      <p:transition spd="med" advClick="0" advTm="3000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989177" y="705836"/>
              <a:ext cx="2125490" cy="491066"/>
              <a:chOff x="4989177" y="705836"/>
              <a:chExt cx="2125490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98917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目录结构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7840" y="1579245"/>
            <a:ext cx="861314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app.js：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它的作用是可以在其中定义整个项目的全局变量，并监听处理整个项目的生命周期。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app.json：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可以在其中配置各种东西，比如导航栏背景、你的跳转路径等等，可以说没有它你就无法做出一       个好的小程序。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app.wxss：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样式文件，可以对我们的项目整体进行布局。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如果你项目本身页面上的wxss与这个整体app.wxss有了冲突，则页面上的wxss会覆盖这个整体的wxss文件。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8960" y="1031240"/>
            <a:ext cx="299339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一、</a:t>
            </a:r>
            <a:r>
              <a:t>app.js、app.json、app.wxss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5060630" y="705836"/>
              <a:ext cx="2315657" cy="491066"/>
              <a:chOff x="5060630" y="705836"/>
              <a:chExt cx="2315657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525079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目录结构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450975"/>
            <a:ext cx="874458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index.js：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这个文件其实就是一个脚本，它可以使我们与界面进行交互，比如点击事件、监听事件、UI反应等。</a:t>
            </a:r>
            <a:r>
              <a:rPr lang="en-US" altLang="zh-CN"/>
              <a:t>    </a:t>
            </a:r>
            <a:endParaRPr lang="en-US" altLang="zh-CN"/>
          </a:p>
          <a:p>
            <a:r>
              <a:rPr lang="zh-CN" altLang="en-US"/>
              <a:t>index.wxml：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进行基本的组件添加，适当改变属性，其中的组件可以与wxss进行一定的联系，然后布局，使我们的界面更加的好看。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index.wxss：样式文件，它可以对我们的页面进行布局，使我们的组件变的不一样起来。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4495" y="925195"/>
            <a:ext cx="157924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二、index文件夹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4495" y="3145790"/>
            <a:ext cx="157924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三、日志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4495" y="3867785"/>
            <a:ext cx="157924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四、</a:t>
            </a:r>
            <a:r>
              <a:rPr lang="en-US" altLang="zh-CN"/>
              <a:t>utils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983865" y="3145790"/>
            <a:ext cx="590613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这个文件夹其实看起来高大上，不过是一个使用之后我们可以将js全局在整个项目中使用的一个utils，我们只需要在自己的js里写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var util = require('../../utils/util.js');</a:t>
            </a:r>
            <a:endParaRPr lang="zh-CN" altLang="en-US"/>
          </a:p>
          <a:p>
            <a:r>
              <a:rPr lang="zh-CN" altLang="en-US"/>
              <a:t>然后在需要的时候调用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util.xxx()</a:t>
            </a:r>
            <a:endParaRPr lang="zh-CN" altLang="en-US"/>
          </a:p>
          <a:p>
            <a:r>
              <a:rPr lang="zh-CN" altLang="en-US"/>
              <a:t>util.js里面定义了函数之后，要在module.export里面添加xxx:xxx.。</a:t>
            </a:r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>
            <a:off x="2136775" y="3931920"/>
            <a:ext cx="784860" cy="205740"/>
          </a:xfrm>
          <a:prstGeom prst="notchedRightArrow">
            <a:avLst>
              <a:gd name="adj1" fmla="val 152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75610" y="3089910"/>
            <a:ext cx="10160" cy="17754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989177" y="705836"/>
              <a:ext cx="2125490" cy="491066"/>
              <a:chOff x="4989177" y="705836"/>
              <a:chExt cx="2125490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98917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逻辑层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9430" y="1232535"/>
            <a:ext cx="8613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App()函数用来注册一个小程序。接受一个object参数，其指定小程序的生命周期函数等。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9430" y="807085"/>
            <a:ext cx="299339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注册程序</a:t>
            </a:r>
            <a:r>
              <a:rPr lang="en-US" altLang="zh-CN"/>
              <a:t>APP()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82420"/>
            <a:ext cx="7482840" cy="294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989177" y="705836"/>
              <a:ext cx="2125490" cy="491066"/>
              <a:chOff x="4989177" y="705836"/>
              <a:chExt cx="2125490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98917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逻辑层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7180" y="1245235"/>
            <a:ext cx="8428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Page() 函数用来注册一个页面。接受一个 object 参数，其指定页面的初始数据、生命周期函数、事件处理函数等。</a:t>
            </a:r>
            <a:endParaRPr lang="zh-CN" altLang="en-US" sz="1200"/>
          </a:p>
        </p:txBody>
      </p:sp>
      <p:sp>
        <p:nvSpPr>
          <p:cNvPr id="5" name="矩形 4"/>
          <p:cNvSpPr/>
          <p:nvPr/>
        </p:nvSpPr>
        <p:spPr>
          <a:xfrm>
            <a:off x="519430" y="807085"/>
            <a:ext cx="299339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注册页面 Page()函数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1635760"/>
            <a:ext cx="7498080" cy="291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989177" y="705836"/>
              <a:ext cx="2125490" cy="491066"/>
              <a:chOff x="4989177" y="705836"/>
              <a:chExt cx="2125490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98917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逻辑层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7390" y="1293495"/>
            <a:ext cx="8428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在小程序中所有页面的路由全部由框架进行管理。</a:t>
            </a:r>
            <a:endParaRPr lang="zh-CN" altLang="en-US" sz="1200"/>
          </a:p>
        </p:txBody>
      </p:sp>
      <p:sp>
        <p:nvSpPr>
          <p:cNvPr id="5" name="矩形 4"/>
          <p:cNvSpPr/>
          <p:nvPr/>
        </p:nvSpPr>
        <p:spPr>
          <a:xfrm>
            <a:off x="519430" y="807085"/>
            <a:ext cx="299339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页面路由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19430" y="1691005"/>
            <a:ext cx="132334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页面栈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96440" y="1739265"/>
            <a:ext cx="58502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框架以栈的形式维护了当前的所有页面。当发生路由切换的时候，页面栈的表现如下：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" y="2233930"/>
            <a:ext cx="7505700" cy="1638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4845" y="4078605"/>
            <a:ext cx="7505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getCurrentPages()：</a:t>
            </a:r>
            <a:endParaRPr lang="zh-CN" altLang="en-US" sz="1200"/>
          </a:p>
          <a:p>
            <a:r>
              <a:rPr lang="en-US" altLang="zh-CN" sz="1200"/>
              <a:t>	</a:t>
            </a:r>
            <a:r>
              <a:rPr lang="zh-CN" altLang="en-US" sz="1200"/>
              <a:t>用于获取当前页面栈的实例，以数组形式按栈的顺序给出，第一个元素为首页，最后一个元素为当前页面。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33183"/>
            <a:ext cx="3603567" cy="368300"/>
            <a:chOff x="3456709" y="705836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989177" y="705836"/>
              <a:ext cx="2125490" cy="491066"/>
              <a:chOff x="4989177" y="705836"/>
              <a:chExt cx="2125490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989177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模块化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15" y="1236980"/>
            <a:ext cx="84283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在JavaScript文件中声明的变量和函数只在该文件中有效；</a:t>
            </a:r>
            <a:endParaRPr lang="zh-CN" altLang="en-US"/>
          </a:p>
          <a:p>
            <a:r>
              <a:rPr lang="zh-CN" altLang="en-US"/>
              <a:t>不同的文件中可以声明相同名字的变量和函数，不会互相影响。</a:t>
            </a:r>
            <a:endParaRPr lang="zh-CN" altLang="en-US"/>
          </a:p>
          <a:p>
            <a:r>
              <a:rPr lang="zh-CN" altLang="en-US"/>
              <a:t>通过全局函数getApp()可以获取全局的应用实例，如果需要全局的数据可以在App()中设置。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9430" y="807085"/>
            <a:ext cx="171323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文件作用域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19430" y="2095500"/>
            <a:ext cx="132334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模块化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3880" y="2540000"/>
            <a:ext cx="72726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/>
              <a:t>	</a:t>
            </a:r>
            <a:r>
              <a:rPr lang="zh-CN" altLang="en-US"/>
              <a:t>我们可以将一些公共的代码抽离成为一个单独的js文件，作为一个模块。</a:t>
            </a:r>
            <a:endParaRPr lang="zh-CN" altLang="en-US"/>
          </a:p>
          <a:p>
            <a:pPr algn="l">
              <a:buClrTx/>
              <a:buSzTx/>
              <a:buNone/>
            </a:pPr>
            <a:r>
              <a:rPr lang="zh-CN" altLang="en-US"/>
              <a:t>模块只有通过module.exports或者 exports才能对外暴露接口。</a:t>
            </a:r>
            <a:endParaRPr lang="zh-CN" altLang="en-US"/>
          </a:p>
          <a:p>
            <a:pPr algn="l">
              <a:buClrTx/>
              <a:buSzTx/>
              <a:buNone/>
            </a:pPr>
            <a:endParaRPr lang="zh-CN" altLang="en-US"/>
          </a:p>
          <a:p>
            <a:pPr algn="l">
              <a:buClrTx/>
              <a:buSzTx/>
              <a:buNone/>
            </a:pPr>
            <a:r>
              <a:rPr lang="zh-CN" altLang="en-US" b="1"/>
              <a:t>需要注意的是：</a:t>
            </a:r>
            <a:endParaRPr lang="zh-CN" altLang="en-US"/>
          </a:p>
          <a:p>
            <a:pPr algn="l">
              <a:buClrTx/>
              <a:buSzTx/>
              <a:buNone/>
            </a:pPr>
            <a:r>
              <a:rPr lang="en-US" altLang="zh-CN"/>
              <a:t>	</a:t>
            </a:r>
            <a:r>
              <a:rPr lang="zh-CN" altLang="en-US"/>
              <a:t>exports是module.exports的一个引用，因此在模块里边随意更改exports的指向会造成未知的错误。所以我们采用module.exports来暴露模块接口。</a:t>
            </a:r>
            <a:endParaRPr lang="zh-CN" altLang="en-US"/>
          </a:p>
          <a:p>
            <a:pPr algn="l">
              <a:buClrTx/>
              <a:buSzTx/>
              <a:buNone/>
            </a:pPr>
            <a:endParaRPr lang="zh-CN" altLang="en-US"/>
          </a:p>
          <a:p>
            <a:pPr algn="l">
              <a:buClrTx/>
              <a:buSzTx/>
              <a:buNone/>
            </a:pPr>
            <a:r>
              <a:rPr lang="en-US" altLang="zh-CN"/>
              <a:t>	</a:t>
            </a:r>
            <a:r>
              <a:rPr lang="zh-CN" altLang="en-US"/>
              <a:t>小程序目前不支持直接引入node_modules，我们需要使用到node_modules时候建议要拷贝出相关的代码到小程序的目录中。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8439785" y="3523615"/>
            <a:ext cx="373380" cy="1070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/>
        </p:nvCxnSpPr>
        <p:spPr>
          <a:xfrm>
            <a:off x="5139055" y="1790065"/>
            <a:ext cx="737870" cy="2087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763830" y="395083"/>
            <a:ext cx="3603567" cy="368300"/>
            <a:chOff x="3456709" y="655036"/>
            <a:chExt cx="4804756" cy="491066"/>
          </a:xfrm>
        </p:grpSpPr>
        <p:sp>
          <p:nvSpPr>
            <p:cNvPr id="39" name="文本框 2"/>
            <p:cNvSpPr txBox="1"/>
            <p:nvPr/>
          </p:nvSpPr>
          <p:spPr>
            <a:xfrm>
              <a:off x="4701309" y="655036"/>
              <a:ext cx="326305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cs typeface="+mn-ea"/>
                  <a:sym typeface="+mn-lt"/>
                </a:rPr>
                <a:t>视图层</a:t>
              </a:r>
              <a:r>
                <a:rPr lang="en-US" altLang="zh-CN" sz="1800" b="1" dirty="0">
                  <a:cs typeface="+mn-ea"/>
                  <a:sym typeface="+mn-lt"/>
                </a:rPr>
                <a:t>——</a:t>
              </a:r>
              <a:r>
                <a:rPr lang="en-US" altLang="zh-CN" sz="1800" b="1" dirty="0">
                  <a:cs typeface="+mn-ea"/>
                  <a:sym typeface="+mn-lt"/>
                </a:rPr>
                <a:t>WXML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25805" y="1070610"/>
            <a:ext cx="511175" cy="1223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952750" y="3011805"/>
            <a:ext cx="482600" cy="1672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19320" y="1217295"/>
            <a:ext cx="401955" cy="1076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876925" y="3463290"/>
            <a:ext cx="373380" cy="1070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313930" y="1321435"/>
            <a:ext cx="398780" cy="972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07999" y="1205779"/>
            <a:ext cx="34683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数据绑定</a:t>
            </a:r>
            <a:endParaRPr lang="zh-CN" altLang="en-US" b="0" dirty="0"/>
          </a:p>
        </p:txBody>
      </p:sp>
      <p:sp>
        <p:nvSpPr>
          <p:cNvPr id="22" name="文本框 21"/>
          <p:cNvSpPr txBox="1"/>
          <p:nvPr/>
        </p:nvSpPr>
        <p:spPr>
          <a:xfrm>
            <a:off x="3020049" y="3260942"/>
            <a:ext cx="34683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列表渲染</a:t>
            </a:r>
            <a:endParaRPr lang="zh-CN" altLang="en-US" b="0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9331" y="1205735"/>
            <a:ext cx="34683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条件渲染</a:t>
            </a:r>
            <a:endParaRPr lang="zh-CN" altLang="en-US" b="0" dirty="0"/>
          </a:p>
        </p:txBody>
      </p:sp>
      <p:sp>
        <p:nvSpPr>
          <p:cNvPr id="18" name="左大括号 17"/>
          <p:cNvSpPr/>
          <p:nvPr/>
        </p:nvSpPr>
        <p:spPr>
          <a:xfrm rot="5400000">
            <a:off x="853440" y="1640205"/>
            <a:ext cx="255270" cy="16821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76867" y="3737593"/>
            <a:ext cx="3468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模板</a:t>
            </a:r>
            <a:endParaRPr lang="zh-CN" altLang="en-US" b="0" dirty="0"/>
          </a:p>
        </p:txBody>
      </p:sp>
      <p:sp>
        <p:nvSpPr>
          <p:cNvPr id="21" name="左大括号 20"/>
          <p:cNvSpPr/>
          <p:nvPr/>
        </p:nvSpPr>
        <p:spPr>
          <a:xfrm rot="16200000">
            <a:off x="3093720" y="2159635"/>
            <a:ext cx="116205" cy="1381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25805" y="2653665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控制属性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54735" y="2715895"/>
            <a:ext cx="398145" cy="1749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运算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952750" y="1120140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block wx:for</a:t>
            </a:r>
            <a:endParaRPr lang="zh-CN" altLang="zh-CN" dirty="0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44240" y="1315085"/>
            <a:ext cx="398145" cy="1108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wx:key</a:t>
            </a:r>
            <a:endParaRPr lang="zh-CN" altLang="en-US"/>
          </a:p>
        </p:txBody>
      </p:sp>
      <p:sp>
        <p:nvSpPr>
          <p:cNvPr id="30" name="左大括号 29"/>
          <p:cNvSpPr/>
          <p:nvPr/>
        </p:nvSpPr>
        <p:spPr>
          <a:xfrm rot="5400000">
            <a:off x="4890770" y="2175510"/>
            <a:ext cx="76200" cy="4197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740910" y="2496820"/>
            <a:ext cx="398145" cy="2186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wx:if   </a:t>
            </a:r>
            <a:r>
              <a:rPr lang="en-US" altLang="zh-CN"/>
              <a:t>&amp;   block wx:if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5740400" y="2384425"/>
            <a:ext cx="398145" cy="931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定义模板</a:t>
            </a:r>
            <a:endParaRPr lang="zh-CN" altLang="en-US"/>
          </a:p>
        </p:txBody>
      </p:sp>
      <p:sp>
        <p:nvSpPr>
          <p:cNvPr id="34" name="左大括号 33"/>
          <p:cNvSpPr/>
          <p:nvPr/>
        </p:nvSpPr>
        <p:spPr>
          <a:xfrm rot="16200000">
            <a:off x="6025515" y="3061970"/>
            <a:ext cx="76200" cy="646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988685" y="2384425"/>
            <a:ext cx="398145" cy="931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使用模板</a:t>
            </a:r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 rot="5400000">
            <a:off x="7412355" y="2112645"/>
            <a:ext cx="149225" cy="692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092315" y="2611755"/>
            <a:ext cx="398145" cy="8540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冒泡事件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435215" y="2611755"/>
            <a:ext cx="398145" cy="1811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/>
              <a:t>非冒泡事件</a:t>
            </a:r>
            <a:endParaRPr lang="zh-CN"/>
          </a:p>
        </p:txBody>
      </p:sp>
      <p:sp>
        <p:nvSpPr>
          <p:cNvPr id="48" name="文本框 47"/>
          <p:cNvSpPr txBox="1"/>
          <p:nvPr/>
        </p:nvSpPr>
        <p:spPr>
          <a:xfrm>
            <a:off x="8235950" y="2264410"/>
            <a:ext cx="398145" cy="769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import</a:t>
            </a:r>
            <a:endParaRPr lang="en-US" altLang="zh-CN"/>
          </a:p>
        </p:txBody>
      </p:sp>
      <p:sp>
        <p:nvSpPr>
          <p:cNvPr id="51" name="文本框 50"/>
          <p:cNvSpPr txBox="1"/>
          <p:nvPr/>
        </p:nvSpPr>
        <p:spPr>
          <a:xfrm>
            <a:off x="8551545" y="2264410"/>
            <a:ext cx="398145" cy="871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/>
              <a:t>include</a:t>
            </a:r>
            <a:endParaRPr lang="en-US"/>
          </a:p>
        </p:txBody>
      </p:sp>
      <p:cxnSp>
        <p:nvCxnSpPr>
          <p:cNvPr id="53" name="直接箭头连接符 52"/>
          <p:cNvCxnSpPr>
            <a:stCxn id="5" idx="3"/>
            <a:endCxn id="22" idx="1"/>
          </p:cNvCxnSpPr>
          <p:nvPr/>
        </p:nvCxnSpPr>
        <p:spPr>
          <a:xfrm>
            <a:off x="1236980" y="1682750"/>
            <a:ext cx="1783080" cy="2054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6" idx="3"/>
          </p:cNvCxnSpPr>
          <p:nvPr/>
        </p:nvCxnSpPr>
        <p:spPr>
          <a:xfrm flipV="1">
            <a:off x="3435350" y="1785620"/>
            <a:ext cx="1249045" cy="2062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138545" y="2112645"/>
            <a:ext cx="1175385" cy="1998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313872" y="1590658"/>
            <a:ext cx="3468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事件</a:t>
            </a:r>
            <a:endParaRPr lang="zh-CN" altLang="en-US" b="0" dirty="0"/>
          </a:p>
        </p:txBody>
      </p:sp>
      <p:sp>
        <p:nvSpPr>
          <p:cNvPr id="15" name="文本框 14"/>
          <p:cNvSpPr txBox="1"/>
          <p:nvPr/>
        </p:nvSpPr>
        <p:spPr>
          <a:xfrm>
            <a:off x="8466397" y="3797918"/>
            <a:ext cx="3468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/>
              <a:t>引用</a:t>
            </a:r>
            <a:endParaRPr lang="zh-CN" altLang="en-US" b="0" dirty="0"/>
          </a:p>
        </p:txBody>
      </p:sp>
      <p:sp>
        <p:nvSpPr>
          <p:cNvPr id="17" name="文本框 16"/>
          <p:cNvSpPr txBox="1"/>
          <p:nvPr/>
        </p:nvSpPr>
        <p:spPr>
          <a:xfrm>
            <a:off x="409575" y="2653665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组件属性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499360" y="1374775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wx:for</a:t>
            </a:r>
            <a:endParaRPr lang="zh-CN" altLang="zh-CN" dirty="0"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24305" y="2653665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组合、数组、对象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40335" y="2653665"/>
            <a:ext cx="398145" cy="1533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dirty="0">
                <a:sym typeface="+mn-ea"/>
              </a:rPr>
              <a:t>数据绑定</a:t>
            </a:r>
            <a:endParaRPr lang="zh-CN" altLang="en-US"/>
          </a:p>
        </p:txBody>
      </p:sp>
      <p:cxnSp>
        <p:nvCxnSpPr>
          <p:cNvPr id="50" name="直接箭头连接符 49"/>
          <p:cNvCxnSpPr/>
          <p:nvPr/>
        </p:nvCxnSpPr>
        <p:spPr>
          <a:xfrm>
            <a:off x="7728585" y="2023745"/>
            <a:ext cx="737870" cy="2087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大括号 56"/>
          <p:cNvSpPr/>
          <p:nvPr/>
        </p:nvSpPr>
        <p:spPr>
          <a:xfrm rot="16200000">
            <a:off x="8588375" y="3096895"/>
            <a:ext cx="76200" cy="646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split orient="vert" dir="in"/>
      </p:transition>
    </mc:Choice>
    <mc:Fallback>
      <p:transition spd="med" advClick="0" advTm="3000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85888"/>
            <a:ext cx="3603567" cy="368300"/>
            <a:chOff x="3456709" y="776110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4672524" y="776110"/>
              <a:ext cx="2840567" cy="491066"/>
              <a:chOff x="4672524" y="776110"/>
              <a:chExt cx="2840567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4672524" y="776110"/>
                <a:ext cx="2840567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视图层</a:t>
                </a:r>
                <a:r>
                  <a:rPr lang="en-US" altLang="zh-CN" sz="1800" b="1" dirty="0">
                    <a:cs typeface="+mn-ea"/>
                    <a:sym typeface="+mn-lt"/>
                  </a:rPr>
                  <a:t>——WXSS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610870" y="1337310"/>
            <a:ext cx="269875" cy="277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610870" y="3015615"/>
            <a:ext cx="269875" cy="277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72465" y="854075"/>
            <a:ext cx="6720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WXSS(WeiXin Style Sheets)是一套样式语言，用于描述WXML的组件样式。</a:t>
            </a:r>
            <a:endParaRPr lang="zh-CN" altLang="en-US" sz="1200"/>
          </a:p>
          <a:p>
            <a:r>
              <a:rPr lang="zh-CN" altLang="en-US" sz="1200"/>
              <a:t>WXSS用来决定WXML的组件应该怎么显示。</a:t>
            </a:r>
            <a:endParaRPr lang="zh-CN" altLang="en-US" sz="1200"/>
          </a:p>
        </p:txBody>
      </p:sp>
      <p:sp>
        <p:nvSpPr>
          <p:cNvPr id="4" name="矩形 3"/>
          <p:cNvSpPr/>
          <p:nvPr/>
        </p:nvSpPr>
        <p:spPr>
          <a:xfrm>
            <a:off x="986155" y="1314450"/>
            <a:ext cx="1055370" cy="30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尺寸单位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7245" y="1663065"/>
            <a:ext cx="79851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rpx（responsive pixel）: 可以根据屏幕宽度进行自适应。规定屏幕宽为750rpx。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969770"/>
            <a:ext cx="7520940" cy="952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86155" y="2992755"/>
            <a:ext cx="1055370" cy="30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样式导入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9565" y="3293110"/>
            <a:ext cx="88226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内联样式：</a:t>
            </a:r>
            <a:r>
              <a:rPr lang="zh-CN" altLang="en-US" sz="1200"/>
              <a:t>框架组件上支持使用style、class属性来控制组件的样式。</a:t>
            </a:r>
            <a:endParaRPr lang="zh-CN" altLang="en-US" sz="1200"/>
          </a:p>
          <a:p>
            <a:r>
              <a:rPr lang="zh-CN" altLang="en-US" sz="1200"/>
              <a:t>    style：静态的样式统一写到class中。style接收动态的样式，运行时进行解析，（静态的样式写进style中影响渲染速度）。</a:t>
            </a:r>
            <a:endParaRPr lang="zh-CN" altLang="en-US" sz="1200"/>
          </a:p>
          <a:p>
            <a:r>
              <a:rPr lang="zh-CN" altLang="en-US" sz="1200"/>
              <a:t>    class：用于指定样式规则，其属性值是样式规则中类选择器名(样式类名)的集合。</a:t>
            </a:r>
            <a:endParaRPr lang="zh-CN" altLang="en-US" sz="1200"/>
          </a:p>
          <a:p>
            <a:r>
              <a:rPr lang="zh-CN" altLang="en-US" sz="1200" b="1"/>
              <a:t>选择器</a:t>
            </a:r>
            <a:endParaRPr lang="zh-CN" altLang="en-US" sz="1200"/>
          </a:p>
          <a:p>
            <a:r>
              <a:rPr lang="zh-CN" altLang="en-US" sz="1200" b="1"/>
              <a:t>全局样式与局部样式</a:t>
            </a:r>
            <a:endParaRPr lang="zh-CN" altLang="en-US" sz="1200" b="1"/>
          </a:p>
          <a:p>
            <a:r>
              <a:rPr lang="zh-CN" altLang="en-US" sz="1200"/>
              <a:t>    定义在app.wxss中的样式为全局样式，作用于每一个页面。</a:t>
            </a:r>
            <a:endParaRPr lang="zh-CN" altLang="en-US" sz="1200"/>
          </a:p>
          <a:p>
            <a:r>
              <a:rPr lang="zh-CN" altLang="en-US" sz="1200"/>
              <a:t>    在page的wxss文件中定义的样式为局部样式，只作用在对应的页面，并会覆盖app.wxss中相同的选择器。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6088" y="17314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1490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608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64060" y="221728"/>
            <a:ext cx="4452562" cy="368300"/>
            <a:chOff x="2631209" y="783729"/>
            <a:chExt cx="5936749" cy="491066"/>
          </a:xfrm>
        </p:grpSpPr>
        <p:sp>
          <p:nvSpPr>
            <p:cNvPr id="3" name="文本框 2"/>
            <p:cNvSpPr txBox="1"/>
            <p:nvPr/>
          </p:nvSpPr>
          <p:spPr>
            <a:xfrm>
              <a:off x="3786910" y="783729"/>
              <a:ext cx="363389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dirty="0">
                  <a:cs typeface="+mn-ea"/>
                  <a:sym typeface="+mn-lt"/>
                </a:rPr>
                <a:t>    </a:t>
              </a:r>
              <a:r>
                <a:rPr lang="zh-CN" altLang="en-US" sz="1800" b="1" dirty="0">
                  <a:cs typeface="+mn-ea"/>
                  <a:sym typeface="+mn-lt"/>
                </a:rPr>
                <a:t>具体功能实现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6312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420802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640080"/>
            <a:ext cx="2272665" cy="4044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924175" y="640080"/>
            <a:ext cx="4386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设置标签，标签对应后台的两个变量</a:t>
            </a:r>
            <a:r>
              <a:rPr lang="en-US" altLang="zh-CN"/>
              <a:t>	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80" y="979170"/>
            <a:ext cx="2613660" cy="14401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30" y="2902585"/>
            <a:ext cx="2628900" cy="16840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40" y="2644140"/>
            <a:ext cx="2217420" cy="21031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24175" y="2508885"/>
            <a:ext cx="2519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根据点击事件对变量进行赋值</a:t>
            </a:r>
            <a:endParaRPr lang="zh-CN" altLang="en-US"/>
          </a:p>
        </p:txBody>
      </p:sp>
      <p:pic>
        <p:nvPicPr>
          <p:cNvPr id="30" name="图片 29" descr="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370" y="1067435"/>
            <a:ext cx="1351280" cy="112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ïŝļidé"/>
          <p:cNvGrpSpPr/>
          <p:nvPr/>
        </p:nvGrpSpPr>
        <p:grpSpPr>
          <a:xfrm>
            <a:off x="1448324" y="1565262"/>
            <a:ext cx="1347853" cy="1471493"/>
            <a:chOff x="1556810" y="2889654"/>
            <a:chExt cx="1905000" cy="2079754"/>
          </a:xfrm>
        </p:grpSpPr>
        <p:grpSp>
          <p:nvGrpSpPr>
            <p:cNvPr id="69" name="îŝḷiḋé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71" name="ïṡḷîde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ísļîḋè"/>
              <p:cNvSpPr/>
              <p:nvPr/>
            </p:nvSpPr>
            <p:spPr bwMode="auto">
              <a:xfrm>
                <a:off x="7338853" y="6990175"/>
                <a:ext cx="979368" cy="755980"/>
              </a:xfrm>
              <a:custGeom>
                <a:avLst/>
                <a:gdLst>
                  <a:gd name="connsiteX0" fmla="*/ 477544 w 608838"/>
                  <a:gd name="connsiteY0" fmla="*/ 339278 h 469966"/>
                  <a:gd name="connsiteX1" fmla="*/ 471773 w 608838"/>
                  <a:gd name="connsiteY1" fmla="*/ 342918 h 469966"/>
                  <a:gd name="connsiteX2" fmla="*/ 471317 w 608838"/>
                  <a:gd name="connsiteY2" fmla="*/ 366879 h 469966"/>
                  <a:gd name="connsiteX3" fmla="*/ 476633 w 608838"/>
                  <a:gd name="connsiteY3" fmla="*/ 372187 h 469966"/>
                  <a:gd name="connsiteX4" fmla="*/ 481797 w 608838"/>
                  <a:gd name="connsiteY4" fmla="*/ 369912 h 469966"/>
                  <a:gd name="connsiteX5" fmla="*/ 487873 w 608838"/>
                  <a:gd name="connsiteY5" fmla="*/ 355353 h 469966"/>
                  <a:gd name="connsiteX6" fmla="*/ 482709 w 608838"/>
                  <a:gd name="connsiteY6" fmla="*/ 342463 h 469966"/>
                  <a:gd name="connsiteX7" fmla="*/ 477544 w 608838"/>
                  <a:gd name="connsiteY7" fmla="*/ 339278 h 469966"/>
                  <a:gd name="connsiteX8" fmla="*/ 457951 w 608838"/>
                  <a:gd name="connsiteY8" fmla="*/ 276494 h 469966"/>
                  <a:gd name="connsiteX9" fmla="*/ 451875 w 608838"/>
                  <a:gd name="connsiteY9" fmla="*/ 279830 h 469966"/>
                  <a:gd name="connsiteX10" fmla="*/ 447774 w 608838"/>
                  <a:gd name="connsiteY10" fmla="*/ 291052 h 469966"/>
                  <a:gd name="connsiteX11" fmla="*/ 453394 w 608838"/>
                  <a:gd name="connsiteY11" fmla="*/ 303488 h 469966"/>
                  <a:gd name="connsiteX12" fmla="*/ 458102 w 608838"/>
                  <a:gd name="connsiteY12" fmla="*/ 306369 h 469966"/>
                  <a:gd name="connsiteX13" fmla="*/ 463419 w 608838"/>
                  <a:gd name="connsiteY13" fmla="*/ 302275 h 469966"/>
                  <a:gd name="connsiteX14" fmla="*/ 463874 w 608838"/>
                  <a:gd name="connsiteY14" fmla="*/ 281953 h 469966"/>
                  <a:gd name="connsiteX15" fmla="*/ 457951 w 608838"/>
                  <a:gd name="connsiteY15" fmla="*/ 276494 h 469966"/>
                  <a:gd name="connsiteX16" fmla="*/ 468583 w 608838"/>
                  <a:gd name="connsiteY16" fmla="*/ 242675 h 469966"/>
                  <a:gd name="connsiteX17" fmla="*/ 473747 w 608838"/>
                  <a:gd name="connsiteY17" fmla="*/ 248893 h 469966"/>
                  <a:gd name="connsiteX18" fmla="*/ 473747 w 608838"/>
                  <a:gd name="connsiteY18" fmla="*/ 249196 h 469966"/>
                  <a:gd name="connsiteX19" fmla="*/ 479671 w 608838"/>
                  <a:gd name="connsiteY19" fmla="*/ 256324 h 469966"/>
                  <a:gd name="connsiteX20" fmla="*/ 496986 w 608838"/>
                  <a:gd name="connsiteY20" fmla="*/ 263603 h 469966"/>
                  <a:gd name="connsiteX21" fmla="*/ 498961 w 608838"/>
                  <a:gd name="connsiteY21" fmla="*/ 265726 h 469966"/>
                  <a:gd name="connsiteX22" fmla="*/ 512327 w 608838"/>
                  <a:gd name="connsiteY22" fmla="*/ 289688 h 469966"/>
                  <a:gd name="connsiteX23" fmla="*/ 506404 w 608838"/>
                  <a:gd name="connsiteY23" fmla="*/ 295754 h 469966"/>
                  <a:gd name="connsiteX24" fmla="*/ 494252 w 608838"/>
                  <a:gd name="connsiteY24" fmla="*/ 295450 h 469966"/>
                  <a:gd name="connsiteX25" fmla="*/ 487417 w 608838"/>
                  <a:gd name="connsiteY25" fmla="*/ 289233 h 469966"/>
                  <a:gd name="connsiteX26" fmla="*/ 485595 w 608838"/>
                  <a:gd name="connsiteY26" fmla="*/ 283167 h 469966"/>
                  <a:gd name="connsiteX27" fmla="*/ 479063 w 608838"/>
                  <a:gd name="connsiteY27" fmla="*/ 277100 h 469966"/>
                  <a:gd name="connsiteX28" fmla="*/ 472836 w 608838"/>
                  <a:gd name="connsiteY28" fmla="*/ 281953 h 469966"/>
                  <a:gd name="connsiteX29" fmla="*/ 472532 w 608838"/>
                  <a:gd name="connsiteY29" fmla="*/ 305004 h 469966"/>
                  <a:gd name="connsiteX30" fmla="*/ 478152 w 608838"/>
                  <a:gd name="connsiteY30" fmla="*/ 313345 h 469966"/>
                  <a:gd name="connsiteX31" fmla="*/ 501695 w 608838"/>
                  <a:gd name="connsiteY31" fmla="*/ 325174 h 469966"/>
                  <a:gd name="connsiteX32" fmla="*/ 513694 w 608838"/>
                  <a:gd name="connsiteY32" fmla="*/ 352927 h 469966"/>
                  <a:gd name="connsiteX33" fmla="*/ 495923 w 608838"/>
                  <a:gd name="connsiteY33" fmla="*/ 386745 h 469966"/>
                  <a:gd name="connsiteX34" fmla="*/ 476937 w 608838"/>
                  <a:gd name="connsiteY34" fmla="*/ 393266 h 469966"/>
                  <a:gd name="connsiteX35" fmla="*/ 470557 w 608838"/>
                  <a:gd name="connsiteY35" fmla="*/ 399939 h 469966"/>
                  <a:gd name="connsiteX36" fmla="*/ 470557 w 608838"/>
                  <a:gd name="connsiteY36" fmla="*/ 406308 h 469966"/>
                  <a:gd name="connsiteX37" fmla="*/ 465849 w 608838"/>
                  <a:gd name="connsiteY37" fmla="*/ 412526 h 469966"/>
                  <a:gd name="connsiteX38" fmla="*/ 461444 w 608838"/>
                  <a:gd name="connsiteY38" fmla="*/ 406157 h 469966"/>
                  <a:gd name="connsiteX39" fmla="*/ 461596 w 608838"/>
                  <a:gd name="connsiteY39" fmla="*/ 400091 h 469966"/>
                  <a:gd name="connsiteX40" fmla="*/ 455520 w 608838"/>
                  <a:gd name="connsiteY40" fmla="*/ 392963 h 469966"/>
                  <a:gd name="connsiteX41" fmla="*/ 434407 w 608838"/>
                  <a:gd name="connsiteY41" fmla="*/ 385380 h 469966"/>
                  <a:gd name="connsiteX42" fmla="*/ 419522 w 608838"/>
                  <a:gd name="connsiteY42" fmla="*/ 354747 h 469966"/>
                  <a:gd name="connsiteX43" fmla="*/ 425598 w 608838"/>
                  <a:gd name="connsiteY43" fmla="*/ 348680 h 469966"/>
                  <a:gd name="connsiteX44" fmla="*/ 438508 w 608838"/>
                  <a:gd name="connsiteY44" fmla="*/ 348984 h 469966"/>
                  <a:gd name="connsiteX45" fmla="*/ 445344 w 608838"/>
                  <a:gd name="connsiteY45" fmla="*/ 355202 h 469966"/>
                  <a:gd name="connsiteX46" fmla="*/ 447926 w 608838"/>
                  <a:gd name="connsiteY46" fmla="*/ 364907 h 469966"/>
                  <a:gd name="connsiteX47" fmla="*/ 456128 w 608838"/>
                  <a:gd name="connsiteY47" fmla="*/ 371428 h 469966"/>
                  <a:gd name="connsiteX48" fmla="*/ 462203 w 608838"/>
                  <a:gd name="connsiteY48" fmla="*/ 367030 h 469966"/>
                  <a:gd name="connsiteX49" fmla="*/ 462811 w 608838"/>
                  <a:gd name="connsiteY49" fmla="*/ 339581 h 469966"/>
                  <a:gd name="connsiteX50" fmla="*/ 459166 w 608838"/>
                  <a:gd name="connsiteY50" fmla="*/ 332302 h 469966"/>
                  <a:gd name="connsiteX51" fmla="*/ 455368 w 608838"/>
                  <a:gd name="connsiteY51" fmla="*/ 331089 h 469966"/>
                  <a:gd name="connsiteX52" fmla="*/ 430610 w 608838"/>
                  <a:gd name="connsiteY52" fmla="*/ 316075 h 469966"/>
                  <a:gd name="connsiteX53" fmla="*/ 423623 w 608838"/>
                  <a:gd name="connsiteY53" fmla="*/ 293631 h 469966"/>
                  <a:gd name="connsiteX54" fmla="*/ 426813 w 608838"/>
                  <a:gd name="connsiteY54" fmla="*/ 278769 h 469966"/>
                  <a:gd name="connsiteX55" fmla="*/ 430154 w 608838"/>
                  <a:gd name="connsiteY55" fmla="*/ 273309 h 469966"/>
                  <a:gd name="connsiteX56" fmla="*/ 434863 w 608838"/>
                  <a:gd name="connsiteY56" fmla="*/ 266636 h 469966"/>
                  <a:gd name="connsiteX57" fmla="*/ 449597 w 608838"/>
                  <a:gd name="connsiteY57" fmla="*/ 257082 h 469966"/>
                  <a:gd name="connsiteX58" fmla="*/ 457647 w 608838"/>
                  <a:gd name="connsiteY58" fmla="*/ 255566 h 469966"/>
                  <a:gd name="connsiteX59" fmla="*/ 463267 w 608838"/>
                  <a:gd name="connsiteY59" fmla="*/ 248893 h 469966"/>
                  <a:gd name="connsiteX60" fmla="*/ 463267 w 608838"/>
                  <a:gd name="connsiteY60" fmla="*/ 248741 h 469966"/>
                  <a:gd name="connsiteX61" fmla="*/ 468583 w 608838"/>
                  <a:gd name="connsiteY61" fmla="*/ 242675 h 469966"/>
                  <a:gd name="connsiteX62" fmla="*/ 516374 w 608838"/>
                  <a:gd name="connsiteY62" fmla="*/ 212849 h 469966"/>
                  <a:gd name="connsiteX63" fmla="*/ 589556 w 608838"/>
                  <a:gd name="connsiteY63" fmla="*/ 327612 h 469966"/>
                  <a:gd name="connsiteX64" fmla="*/ 517285 w 608838"/>
                  <a:gd name="connsiteY64" fmla="*/ 213000 h 469966"/>
                  <a:gd name="connsiteX65" fmla="*/ 516374 w 608838"/>
                  <a:gd name="connsiteY65" fmla="*/ 212849 h 469966"/>
                  <a:gd name="connsiteX66" fmla="*/ 475380 w 608838"/>
                  <a:gd name="connsiteY66" fmla="*/ 210272 h 469966"/>
                  <a:gd name="connsiteX67" fmla="*/ 487374 w 608838"/>
                  <a:gd name="connsiteY67" fmla="*/ 218761 h 469966"/>
                  <a:gd name="connsiteX68" fmla="*/ 466725 w 608838"/>
                  <a:gd name="connsiteY68" fmla="*/ 218003 h 469966"/>
                  <a:gd name="connsiteX69" fmla="*/ 399464 w 608838"/>
                  <a:gd name="connsiteY69" fmla="*/ 241805 h 469966"/>
                  <a:gd name="connsiteX70" fmla="*/ 371528 w 608838"/>
                  <a:gd name="connsiteY70" fmla="*/ 273339 h 469966"/>
                  <a:gd name="connsiteX71" fmla="*/ 356193 w 608838"/>
                  <a:gd name="connsiteY71" fmla="*/ 328370 h 469966"/>
                  <a:gd name="connsiteX72" fmla="*/ 466725 w 608838"/>
                  <a:gd name="connsiteY72" fmla="*/ 437978 h 469966"/>
                  <a:gd name="connsiteX73" fmla="*/ 577258 w 608838"/>
                  <a:gd name="connsiteY73" fmla="*/ 327612 h 469966"/>
                  <a:gd name="connsiteX74" fmla="*/ 520473 w 608838"/>
                  <a:gd name="connsiteY74" fmla="*/ 231344 h 469966"/>
                  <a:gd name="connsiteX75" fmla="*/ 521081 w 608838"/>
                  <a:gd name="connsiteY75" fmla="*/ 226190 h 469966"/>
                  <a:gd name="connsiteX76" fmla="*/ 521081 w 608838"/>
                  <a:gd name="connsiteY76" fmla="*/ 226038 h 469966"/>
                  <a:gd name="connsiteX77" fmla="*/ 520473 w 608838"/>
                  <a:gd name="connsiteY77" fmla="*/ 230890 h 469966"/>
                  <a:gd name="connsiteX78" fmla="*/ 487374 w 608838"/>
                  <a:gd name="connsiteY78" fmla="*/ 218307 h 469966"/>
                  <a:gd name="connsiteX79" fmla="*/ 475380 w 608838"/>
                  <a:gd name="connsiteY79" fmla="*/ 210272 h 469966"/>
                  <a:gd name="connsiteX80" fmla="*/ 479327 w 608838"/>
                  <a:gd name="connsiteY80" fmla="*/ 201327 h 469966"/>
                  <a:gd name="connsiteX81" fmla="*/ 518803 w 608838"/>
                  <a:gd name="connsiteY81" fmla="*/ 212697 h 469966"/>
                  <a:gd name="connsiteX82" fmla="*/ 518651 w 608838"/>
                  <a:gd name="connsiteY82" fmla="*/ 212242 h 469966"/>
                  <a:gd name="connsiteX83" fmla="*/ 479327 w 608838"/>
                  <a:gd name="connsiteY83" fmla="*/ 201327 h 469966"/>
                  <a:gd name="connsiteX84" fmla="*/ 57391 w 608838"/>
                  <a:gd name="connsiteY84" fmla="*/ 157666 h 469966"/>
                  <a:gd name="connsiteX85" fmla="*/ 31580 w 608838"/>
                  <a:gd name="connsiteY85" fmla="*/ 166459 h 469966"/>
                  <a:gd name="connsiteX86" fmla="*/ 31580 w 608838"/>
                  <a:gd name="connsiteY86" fmla="*/ 226038 h 469966"/>
                  <a:gd name="connsiteX87" fmla="*/ 57391 w 608838"/>
                  <a:gd name="connsiteY87" fmla="*/ 241805 h 469966"/>
                  <a:gd name="connsiteX88" fmla="*/ 354978 w 608838"/>
                  <a:gd name="connsiteY88" fmla="*/ 241805 h 469966"/>
                  <a:gd name="connsiteX89" fmla="*/ 384433 w 608838"/>
                  <a:gd name="connsiteY89" fmla="*/ 210272 h 469966"/>
                  <a:gd name="connsiteX90" fmla="*/ 94742 w 608838"/>
                  <a:gd name="connsiteY90" fmla="*/ 210272 h 469966"/>
                  <a:gd name="connsiteX91" fmla="*/ 94742 w 608838"/>
                  <a:gd name="connsiteY91" fmla="*/ 178738 h 469966"/>
                  <a:gd name="connsiteX92" fmla="*/ 475380 w 608838"/>
                  <a:gd name="connsiteY92" fmla="*/ 178738 h 469966"/>
                  <a:gd name="connsiteX93" fmla="*/ 489500 w 608838"/>
                  <a:gd name="connsiteY93" fmla="*/ 168126 h 469966"/>
                  <a:gd name="connsiteX94" fmla="*/ 475380 w 608838"/>
                  <a:gd name="connsiteY94" fmla="*/ 157666 h 469966"/>
                  <a:gd name="connsiteX95" fmla="*/ 465511 w 608838"/>
                  <a:gd name="connsiteY95" fmla="*/ 157666 h 469966"/>
                  <a:gd name="connsiteX96" fmla="*/ 47371 w 608838"/>
                  <a:gd name="connsiteY96" fmla="*/ 0 h 469966"/>
                  <a:gd name="connsiteX97" fmla="*/ 465511 w 608838"/>
                  <a:gd name="connsiteY97" fmla="*/ 0 h 469966"/>
                  <a:gd name="connsiteX98" fmla="*/ 515766 w 608838"/>
                  <a:gd name="connsiteY98" fmla="*/ 47148 h 469966"/>
                  <a:gd name="connsiteX99" fmla="*/ 515766 w 608838"/>
                  <a:gd name="connsiteY99" fmla="*/ 106879 h 469966"/>
                  <a:gd name="connsiteX100" fmla="*/ 505442 w 608838"/>
                  <a:gd name="connsiteY100" fmla="*/ 137351 h 469966"/>
                  <a:gd name="connsiteX101" fmla="*/ 475380 w 608838"/>
                  <a:gd name="connsiteY101" fmla="*/ 126133 h 469966"/>
                  <a:gd name="connsiteX102" fmla="*/ 506505 w 608838"/>
                  <a:gd name="connsiteY102" fmla="*/ 138716 h 469966"/>
                  <a:gd name="connsiteX103" fmla="*/ 508023 w 608838"/>
                  <a:gd name="connsiteY103" fmla="*/ 137200 h 469966"/>
                  <a:gd name="connsiteX104" fmla="*/ 521081 w 608838"/>
                  <a:gd name="connsiteY104" fmla="*/ 166307 h 469966"/>
                  <a:gd name="connsiteX105" fmla="*/ 512123 w 608838"/>
                  <a:gd name="connsiteY105" fmla="*/ 192837 h 469966"/>
                  <a:gd name="connsiteX106" fmla="*/ 477657 w 608838"/>
                  <a:gd name="connsiteY106" fmla="*/ 185257 h 469966"/>
                  <a:gd name="connsiteX107" fmla="*/ 512123 w 608838"/>
                  <a:gd name="connsiteY107" fmla="*/ 193141 h 469966"/>
                  <a:gd name="connsiteX108" fmla="*/ 509997 w 608838"/>
                  <a:gd name="connsiteY108" fmla="*/ 196021 h 469966"/>
                  <a:gd name="connsiteX109" fmla="*/ 509997 w 608838"/>
                  <a:gd name="connsiteY109" fmla="*/ 196173 h 469966"/>
                  <a:gd name="connsiteX110" fmla="*/ 512123 w 608838"/>
                  <a:gd name="connsiteY110" fmla="*/ 193292 h 469966"/>
                  <a:gd name="connsiteX111" fmla="*/ 608838 w 608838"/>
                  <a:gd name="connsiteY111" fmla="*/ 327764 h 469966"/>
                  <a:gd name="connsiteX112" fmla="*/ 466725 w 608838"/>
                  <a:gd name="connsiteY112" fmla="*/ 469966 h 469966"/>
                  <a:gd name="connsiteX113" fmla="*/ 324612 w 608838"/>
                  <a:gd name="connsiteY113" fmla="*/ 328370 h 469966"/>
                  <a:gd name="connsiteX114" fmla="*/ 336151 w 608838"/>
                  <a:gd name="connsiteY114" fmla="*/ 273339 h 469966"/>
                  <a:gd name="connsiteX115" fmla="*/ 57391 w 608838"/>
                  <a:gd name="connsiteY115" fmla="*/ 273339 h 469966"/>
                  <a:gd name="connsiteX116" fmla="*/ 0 w 608838"/>
                  <a:gd name="connsiteY116" fmla="*/ 226038 h 469966"/>
                  <a:gd name="connsiteX117" fmla="*/ 0 w 608838"/>
                  <a:gd name="connsiteY117" fmla="*/ 166459 h 469966"/>
                  <a:gd name="connsiteX118" fmla="*/ 13816 w 608838"/>
                  <a:gd name="connsiteY118" fmla="*/ 141141 h 469966"/>
                  <a:gd name="connsiteX119" fmla="*/ 15790 w 608838"/>
                  <a:gd name="connsiteY119" fmla="*/ 142960 h 469966"/>
                  <a:gd name="connsiteX120" fmla="*/ 57391 w 608838"/>
                  <a:gd name="connsiteY120" fmla="*/ 126133 h 469966"/>
                  <a:gd name="connsiteX121" fmla="*/ 465511 w 608838"/>
                  <a:gd name="connsiteY121" fmla="*/ 126133 h 469966"/>
                  <a:gd name="connsiteX122" fmla="*/ 484186 w 608838"/>
                  <a:gd name="connsiteY122" fmla="*/ 106879 h 469966"/>
                  <a:gd name="connsiteX123" fmla="*/ 484186 w 608838"/>
                  <a:gd name="connsiteY123" fmla="*/ 47148 h 469966"/>
                  <a:gd name="connsiteX124" fmla="*/ 465511 w 608838"/>
                  <a:gd name="connsiteY124" fmla="*/ 31533 h 469966"/>
                  <a:gd name="connsiteX125" fmla="*/ 47371 w 608838"/>
                  <a:gd name="connsiteY125" fmla="*/ 31533 h 469966"/>
                  <a:gd name="connsiteX126" fmla="*/ 33402 w 608838"/>
                  <a:gd name="connsiteY126" fmla="*/ 47300 h 469966"/>
                  <a:gd name="connsiteX127" fmla="*/ 47371 w 608838"/>
                  <a:gd name="connsiteY127" fmla="*/ 63066 h 469966"/>
                  <a:gd name="connsiteX128" fmla="*/ 421025 w 608838"/>
                  <a:gd name="connsiteY128" fmla="*/ 63066 h 469966"/>
                  <a:gd name="connsiteX129" fmla="*/ 421025 w 608838"/>
                  <a:gd name="connsiteY129" fmla="*/ 94599 h 469966"/>
                  <a:gd name="connsiteX130" fmla="*/ 47371 w 608838"/>
                  <a:gd name="connsiteY130" fmla="*/ 94599 h 469966"/>
                  <a:gd name="connsiteX131" fmla="*/ 33402 w 608838"/>
                  <a:gd name="connsiteY131" fmla="*/ 110366 h 469966"/>
                  <a:gd name="connsiteX132" fmla="*/ 47371 w 608838"/>
                  <a:gd name="connsiteY132" fmla="*/ 126133 h 469966"/>
                  <a:gd name="connsiteX133" fmla="*/ 57391 w 608838"/>
                  <a:gd name="connsiteY133" fmla="*/ 126133 h 469966"/>
                  <a:gd name="connsiteX134" fmla="*/ 14727 w 608838"/>
                  <a:gd name="connsiteY134" fmla="*/ 141141 h 469966"/>
                  <a:gd name="connsiteX135" fmla="*/ 1822 w 608838"/>
                  <a:gd name="connsiteY135" fmla="*/ 106576 h 469966"/>
                  <a:gd name="connsiteX136" fmla="*/ 12905 w 608838"/>
                  <a:gd name="connsiteY136" fmla="*/ 76559 h 469966"/>
                  <a:gd name="connsiteX137" fmla="*/ 1822 w 608838"/>
                  <a:gd name="connsiteY137" fmla="*/ 46390 h 469966"/>
                  <a:gd name="connsiteX138" fmla="*/ 47371 w 608838"/>
                  <a:gd name="connsiteY138" fmla="*/ 0 h 4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08838" h="469966">
                    <a:moveTo>
                      <a:pt x="477544" y="339278"/>
                    </a:moveTo>
                    <a:cubicBezTo>
                      <a:pt x="474507" y="337761"/>
                      <a:pt x="471773" y="339430"/>
                      <a:pt x="471773" y="342918"/>
                    </a:cubicBezTo>
                    <a:lnTo>
                      <a:pt x="471317" y="366879"/>
                    </a:lnTo>
                    <a:cubicBezTo>
                      <a:pt x="471165" y="370367"/>
                      <a:pt x="473595" y="372945"/>
                      <a:pt x="476633" y="372187"/>
                    </a:cubicBezTo>
                    <a:cubicBezTo>
                      <a:pt x="478760" y="371580"/>
                      <a:pt x="480430" y="370822"/>
                      <a:pt x="481797" y="369912"/>
                    </a:cubicBezTo>
                    <a:cubicBezTo>
                      <a:pt x="485747" y="367182"/>
                      <a:pt x="487721" y="362329"/>
                      <a:pt x="487873" y="355353"/>
                    </a:cubicBezTo>
                    <a:cubicBezTo>
                      <a:pt x="488025" y="349894"/>
                      <a:pt x="486202" y="345647"/>
                      <a:pt x="482709" y="342463"/>
                    </a:cubicBezTo>
                    <a:cubicBezTo>
                      <a:pt x="481494" y="341401"/>
                      <a:pt x="479671" y="340340"/>
                      <a:pt x="477544" y="339278"/>
                    </a:cubicBezTo>
                    <a:close/>
                    <a:moveTo>
                      <a:pt x="457951" y="276494"/>
                    </a:moveTo>
                    <a:cubicBezTo>
                      <a:pt x="455368" y="277100"/>
                      <a:pt x="453394" y="278314"/>
                      <a:pt x="451875" y="279830"/>
                    </a:cubicBezTo>
                    <a:cubicBezTo>
                      <a:pt x="449293" y="282560"/>
                      <a:pt x="447926" y="286351"/>
                      <a:pt x="447774" y="291052"/>
                    </a:cubicBezTo>
                    <a:cubicBezTo>
                      <a:pt x="447622" y="296209"/>
                      <a:pt x="449597" y="300455"/>
                      <a:pt x="453394" y="303488"/>
                    </a:cubicBezTo>
                    <a:cubicBezTo>
                      <a:pt x="454609" y="304550"/>
                      <a:pt x="456128" y="305459"/>
                      <a:pt x="458102" y="306369"/>
                    </a:cubicBezTo>
                    <a:cubicBezTo>
                      <a:pt x="460988" y="307583"/>
                      <a:pt x="463419" y="305611"/>
                      <a:pt x="463419" y="302275"/>
                    </a:cubicBezTo>
                    <a:lnTo>
                      <a:pt x="463874" y="281953"/>
                    </a:lnTo>
                    <a:cubicBezTo>
                      <a:pt x="463874" y="278465"/>
                      <a:pt x="461140" y="275584"/>
                      <a:pt x="457951" y="276494"/>
                    </a:cubicBezTo>
                    <a:close/>
                    <a:moveTo>
                      <a:pt x="468583" y="242675"/>
                    </a:moveTo>
                    <a:cubicBezTo>
                      <a:pt x="471013" y="242827"/>
                      <a:pt x="473747" y="245557"/>
                      <a:pt x="473747" y="248893"/>
                    </a:cubicBezTo>
                    <a:lnTo>
                      <a:pt x="473747" y="249196"/>
                    </a:lnTo>
                    <a:cubicBezTo>
                      <a:pt x="473747" y="252533"/>
                      <a:pt x="476329" y="255717"/>
                      <a:pt x="479671" y="256324"/>
                    </a:cubicBezTo>
                    <a:cubicBezTo>
                      <a:pt x="486810" y="257689"/>
                      <a:pt x="492582" y="260267"/>
                      <a:pt x="496986" y="263603"/>
                    </a:cubicBezTo>
                    <a:cubicBezTo>
                      <a:pt x="497746" y="264210"/>
                      <a:pt x="498353" y="265120"/>
                      <a:pt x="498961" y="265726"/>
                    </a:cubicBezTo>
                    <a:cubicBezTo>
                      <a:pt x="506556" y="271489"/>
                      <a:pt x="511112" y="278920"/>
                      <a:pt x="512327" y="289688"/>
                    </a:cubicBezTo>
                    <a:cubicBezTo>
                      <a:pt x="512631" y="293024"/>
                      <a:pt x="509897" y="295754"/>
                      <a:pt x="506404" y="295754"/>
                    </a:cubicBezTo>
                    <a:lnTo>
                      <a:pt x="494252" y="295450"/>
                    </a:lnTo>
                    <a:cubicBezTo>
                      <a:pt x="490911" y="295450"/>
                      <a:pt x="488025" y="292569"/>
                      <a:pt x="487417" y="289233"/>
                    </a:cubicBezTo>
                    <a:cubicBezTo>
                      <a:pt x="486962" y="286806"/>
                      <a:pt x="486354" y="284683"/>
                      <a:pt x="485595" y="283167"/>
                    </a:cubicBezTo>
                    <a:cubicBezTo>
                      <a:pt x="484228" y="280437"/>
                      <a:pt x="481949" y="278465"/>
                      <a:pt x="479063" y="277100"/>
                    </a:cubicBezTo>
                    <a:cubicBezTo>
                      <a:pt x="475874" y="275736"/>
                      <a:pt x="472988" y="278465"/>
                      <a:pt x="472836" y="281953"/>
                    </a:cubicBezTo>
                    <a:lnTo>
                      <a:pt x="472532" y="305004"/>
                    </a:lnTo>
                    <a:cubicBezTo>
                      <a:pt x="472380" y="308341"/>
                      <a:pt x="474962" y="312132"/>
                      <a:pt x="478152" y="313345"/>
                    </a:cubicBezTo>
                    <a:cubicBezTo>
                      <a:pt x="489544" y="317743"/>
                      <a:pt x="497442" y="321838"/>
                      <a:pt x="501695" y="325174"/>
                    </a:cubicBezTo>
                    <a:cubicBezTo>
                      <a:pt x="510049" y="331847"/>
                      <a:pt x="513998" y="341098"/>
                      <a:pt x="513694" y="352927"/>
                    </a:cubicBezTo>
                    <a:cubicBezTo>
                      <a:pt x="513391" y="368547"/>
                      <a:pt x="507467" y="379921"/>
                      <a:pt x="495923" y="386745"/>
                    </a:cubicBezTo>
                    <a:cubicBezTo>
                      <a:pt x="490303" y="389930"/>
                      <a:pt x="483924" y="392205"/>
                      <a:pt x="476937" y="393266"/>
                    </a:cubicBezTo>
                    <a:cubicBezTo>
                      <a:pt x="473443" y="393721"/>
                      <a:pt x="470709" y="396603"/>
                      <a:pt x="470557" y="399939"/>
                    </a:cubicBezTo>
                    <a:lnTo>
                      <a:pt x="470557" y="406308"/>
                    </a:lnTo>
                    <a:cubicBezTo>
                      <a:pt x="470406" y="409796"/>
                      <a:pt x="468279" y="412526"/>
                      <a:pt x="465849" y="412526"/>
                    </a:cubicBezTo>
                    <a:cubicBezTo>
                      <a:pt x="463419" y="412375"/>
                      <a:pt x="461444" y="409645"/>
                      <a:pt x="461444" y="406157"/>
                    </a:cubicBezTo>
                    <a:lnTo>
                      <a:pt x="461596" y="400091"/>
                    </a:lnTo>
                    <a:cubicBezTo>
                      <a:pt x="461596" y="396603"/>
                      <a:pt x="458862" y="393570"/>
                      <a:pt x="455520" y="392963"/>
                    </a:cubicBezTo>
                    <a:cubicBezTo>
                      <a:pt x="446407" y="391143"/>
                      <a:pt x="439420" y="388717"/>
                      <a:pt x="434407" y="385380"/>
                    </a:cubicBezTo>
                    <a:cubicBezTo>
                      <a:pt x="425294" y="378859"/>
                      <a:pt x="420282" y="368699"/>
                      <a:pt x="419522" y="354747"/>
                    </a:cubicBezTo>
                    <a:cubicBezTo>
                      <a:pt x="419370" y="351259"/>
                      <a:pt x="422256" y="348680"/>
                      <a:pt x="425598" y="348680"/>
                    </a:cubicBezTo>
                    <a:lnTo>
                      <a:pt x="438508" y="348984"/>
                    </a:lnTo>
                    <a:cubicBezTo>
                      <a:pt x="441850" y="348984"/>
                      <a:pt x="444888" y="351714"/>
                      <a:pt x="445344" y="355202"/>
                    </a:cubicBezTo>
                    <a:cubicBezTo>
                      <a:pt x="446103" y="359751"/>
                      <a:pt x="446862" y="362936"/>
                      <a:pt x="447926" y="364907"/>
                    </a:cubicBezTo>
                    <a:cubicBezTo>
                      <a:pt x="449597" y="367789"/>
                      <a:pt x="452331" y="369912"/>
                      <a:pt x="456128" y="371428"/>
                    </a:cubicBezTo>
                    <a:cubicBezTo>
                      <a:pt x="459318" y="372793"/>
                      <a:pt x="462203" y="370518"/>
                      <a:pt x="462203" y="367030"/>
                    </a:cubicBezTo>
                    <a:lnTo>
                      <a:pt x="462811" y="339581"/>
                    </a:lnTo>
                    <a:cubicBezTo>
                      <a:pt x="462811" y="336245"/>
                      <a:pt x="461140" y="332909"/>
                      <a:pt x="459166" y="332302"/>
                    </a:cubicBezTo>
                    <a:lnTo>
                      <a:pt x="455368" y="331089"/>
                    </a:lnTo>
                    <a:cubicBezTo>
                      <a:pt x="443521" y="327449"/>
                      <a:pt x="435319" y="322445"/>
                      <a:pt x="430610" y="316075"/>
                    </a:cubicBezTo>
                    <a:cubicBezTo>
                      <a:pt x="425750" y="309857"/>
                      <a:pt x="423471" y="302275"/>
                      <a:pt x="423623" y="293631"/>
                    </a:cubicBezTo>
                    <a:cubicBezTo>
                      <a:pt x="423775" y="287868"/>
                      <a:pt x="424838" y="283318"/>
                      <a:pt x="426813" y="278769"/>
                    </a:cubicBezTo>
                    <a:cubicBezTo>
                      <a:pt x="427724" y="276494"/>
                      <a:pt x="428939" y="273309"/>
                      <a:pt x="430154" y="273309"/>
                    </a:cubicBezTo>
                    <a:cubicBezTo>
                      <a:pt x="431673" y="273309"/>
                      <a:pt x="433040" y="268456"/>
                      <a:pt x="434863" y="266636"/>
                    </a:cubicBezTo>
                    <a:cubicBezTo>
                      <a:pt x="439420" y="262390"/>
                      <a:pt x="444128" y="258599"/>
                      <a:pt x="449597" y="257082"/>
                    </a:cubicBezTo>
                    <a:cubicBezTo>
                      <a:pt x="451723" y="256324"/>
                      <a:pt x="454153" y="255869"/>
                      <a:pt x="457647" y="255566"/>
                    </a:cubicBezTo>
                    <a:cubicBezTo>
                      <a:pt x="460988" y="255111"/>
                      <a:pt x="463267" y="252229"/>
                      <a:pt x="463267" y="248893"/>
                    </a:cubicBezTo>
                    <a:lnTo>
                      <a:pt x="463267" y="248741"/>
                    </a:lnTo>
                    <a:cubicBezTo>
                      <a:pt x="463267" y="245405"/>
                      <a:pt x="466153" y="242675"/>
                      <a:pt x="468583" y="242675"/>
                    </a:cubicBezTo>
                    <a:close/>
                    <a:moveTo>
                      <a:pt x="516374" y="212849"/>
                    </a:moveTo>
                    <a:cubicBezTo>
                      <a:pt x="559949" y="232709"/>
                      <a:pt x="589556" y="276522"/>
                      <a:pt x="589556" y="327612"/>
                    </a:cubicBezTo>
                    <a:cubicBezTo>
                      <a:pt x="589556" y="276674"/>
                      <a:pt x="560860" y="232860"/>
                      <a:pt x="517285" y="213000"/>
                    </a:cubicBezTo>
                    <a:cubicBezTo>
                      <a:pt x="517285" y="213000"/>
                      <a:pt x="516374" y="212849"/>
                      <a:pt x="516374" y="212849"/>
                    </a:cubicBezTo>
                    <a:close/>
                    <a:moveTo>
                      <a:pt x="475380" y="210272"/>
                    </a:moveTo>
                    <a:cubicBezTo>
                      <a:pt x="480694" y="210272"/>
                      <a:pt x="485097" y="214516"/>
                      <a:pt x="487374" y="218761"/>
                    </a:cubicBezTo>
                    <a:cubicBezTo>
                      <a:pt x="480694" y="217397"/>
                      <a:pt x="473710" y="218003"/>
                      <a:pt x="466725" y="218003"/>
                    </a:cubicBezTo>
                    <a:cubicBezTo>
                      <a:pt x="441370" y="218003"/>
                      <a:pt x="418139" y="220732"/>
                      <a:pt x="399464" y="241805"/>
                    </a:cubicBezTo>
                    <a:cubicBezTo>
                      <a:pt x="388229" y="252266"/>
                      <a:pt x="378815" y="262726"/>
                      <a:pt x="371528" y="273339"/>
                    </a:cubicBezTo>
                    <a:cubicBezTo>
                      <a:pt x="361810" y="283799"/>
                      <a:pt x="356193" y="308055"/>
                      <a:pt x="356193" y="328370"/>
                    </a:cubicBezTo>
                    <a:cubicBezTo>
                      <a:pt x="356193" y="389314"/>
                      <a:pt x="405689" y="437978"/>
                      <a:pt x="466725" y="437978"/>
                    </a:cubicBezTo>
                    <a:cubicBezTo>
                      <a:pt x="527609" y="437978"/>
                      <a:pt x="577258" y="388404"/>
                      <a:pt x="577258" y="327612"/>
                    </a:cubicBezTo>
                    <a:cubicBezTo>
                      <a:pt x="577258" y="286225"/>
                      <a:pt x="554331" y="250295"/>
                      <a:pt x="520473" y="231344"/>
                    </a:cubicBezTo>
                    <a:cubicBezTo>
                      <a:pt x="520777" y="229525"/>
                      <a:pt x="521081" y="228009"/>
                      <a:pt x="521081" y="226190"/>
                    </a:cubicBezTo>
                    <a:cubicBezTo>
                      <a:pt x="521081" y="226038"/>
                      <a:pt x="521081" y="226038"/>
                      <a:pt x="521081" y="226038"/>
                    </a:cubicBezTo>
                    <a:cubicBezTo>
                      <a:pt x="521081" y="227706"/>
                      <a:pt x="520777" y="229222"/>
                      <a:pt x="520473" y="230890"/>
                    </a:cubicBezTo>
                    <a:cubicBezTo>
                      <a:pt x="510301" y="225129"/>
                      <a:pt x="499217" y="220581"/>
                      <a:pt x="487374" y="218307"/>
                    </a:cubicBezTo>
                    <a:cubicBezTo>
                      <a:pt x="485097" y="214062"/>
                      <a:pt x="480694" y="210272"/>
                      <a:pt x="475380" y="210272"/>
                    </a:cubicBezTo>
                    <a:close/>
                    <a:moveTo>
                      <a:pt x="479327" y="201327"/>
                    </a:moveTo>
                    <a:cubicBezTo>
                      <a:pt x="493296" y="202995"/>
                      <a:pt x="506657" y="207088"/>
                      <a:pt x="518803" y="212697"/>
                    </a:cubicBezTo>
                    <a:cubicBezTo>
                      <a:pt x="518803" y="212546"/>
                      <a:pt x="518803" y="212394"/>
                      <a:pt x="518651" y="212242"/>
                    </a:cubicBezTo>
                    <a:cubicBezTo>
                      <a:pt x="506505" y="206785"/>
                      <a:pt x="493296" y="202843"/>
                      <a:pt x="479327" y="201327"/>
                    </a:cubicBezTo>
                    <a:close/>
                    <a:moveTo>
                      <a:pt x="57391" y="157666"/>
                    </a:moveTo>
                    <a:cubicBezTo>
                      <a:pt x="46612" y="157666"/>
                      <a:pt x="31580" y="161759"/>
                      <a:pt x="31580" y="166459"/>
                    </a:cubicBezTo>
                    <a:lnTo>
                      <a:pt x="31580" y="226038"/>
                    </a:lnTo>
                    <a:cubicBezTo>
                      <a:pt x="31580" y="230738"/>
                      <a:pt x="46612" y="241805"/>
                      <a:pt x="57391" y="241805"/>
                    </a:cubicBezTo>
                    <a:lnTo>
                      <a:pt x="354978" y="241805"/>
                    </a:lnTo>
                    <a:cubicBezTo>
                      <a:pt x="363481" y="231193"/>
                      <a:pt x="373350" y="220732"/>
                      <a:pt x="384433" y="210272"/>
                    </a:cubicBezTo>
                    <a:lnTo>
                      <a:pt x="94742" y="210272"/>
                    </a:lnTo>
                    <a:lnTo>
                      <a:pt x="94742" y="178738"/>
                    </a:lnTo>
                    <a:lnTo>
                      <a:pt x="475380" y="178738"/>
                    </a:lnTo>
                    <a:cubicBezTo>
                      <a:pt x="483123" y="178738"/>
                      <a:pt x="489500" y="175858"/>
                      <a:pt x="489500" y="168126"/>
                    </a:cubicBezTo>
                    <a:cubicBezTo>
                      <a:pt x="489500" y="160395"/>
                      <a:pt x="483123" y="157666"/>
                      <a:pt x="475380" y="157666"/>
                    </a:cubicBezTo>
                    <a:lnTo>
                      <a:pt x="465511" y="157666"/>
                    </a:lnTo>
                    <a:close/>
                    <a:moveTo>
                      <a:pt x="47371" y="0"/>
                    </a:moveTo>
                    <a:lnTo>
                      <a:pt x="465511" y="0"/>
                    </a:lnTo>
                    <a:cubicBezTo>
                      <a:pt x="488133" y="0"/>
                      <a:pt x="515766" y="19405"/>
                      <a:pt x="515766" y="47148"/>
                    </a:cubicBezTo>
                    <a:lnTo>
                      <a:pt x="515766" y="106879"/>
                    </a:lnTo>
                    <a:cubicBezTo>
                      <a:pt x="515766" y="117946"/>
                      <a:pt x="513185" y="129923"/>
                      <a:pt x="505442" y="137351"/>
                    </a:cubicBezTo>
                    <a:cubicBezTo>
                      <a:pt x="497091" y="128861"/>
                      <a:pt x="488285" y="126133"/>
                      <a:pt x="475380" y="126133"/>
                    </a:cubicBezTo>
                    <a:cubicBezTo>
                      <a:pt x="487526" y="126133"/>
                      <a:pt x="498306" y="130984"/>
                      <a:pt x="506505" y="138716"/>
                    </a:cubicBezTo>
                    <a:cubicBezTo>
                      <a:pt x="506960" y="138261"/>
                      <a:pt x="507568" y="137806"/>
                      <a:pt x="508023" y="137200"/>
                    </a:cubicBezTo>
                    <a:cubicBezTo>
                      <a:pt x="516070" y="145538"/>
                      <a:pt x="521081" y="153876"/>
                      <a:pt x="521081" y="166307"/>
                    </a:cubicBezTo>
                    <a:cubicBezTo>
                      <a:pt x="521081" y="176313"/>
                      <a:pt x="517588" y="185257"/>
                      <a:pt x="512123" y="192837"/>
                    </a:cubicBezTo>
                    <a:cubicBezTo>
                      <a:pt x="501191" y="189047"/>
                      <a:pt x="489500" y="186319"/>
                      <a:pt x="477657" y="185257"/>
                    </a:cubicBezTo>
                    <a:cubicBezTo>
                      <a:pt x="489500" y="186470"/>
                      <a:pt x="501191" y="189502"/>
                      <a:pt x="512123" y="193141"/>
                    </a:cubicBezTo>
                    <a:cubicBezTo>
                      <a:pt x="511363" y="194202"/>
                      <a:pt x="510756" y="195111"/>
                      <a:pt x="509997" y="196021"/>
                    </a:cubicBezTo>
                    <a:cubicBezTo>
                      <a:pt x="509997" y="196021"/>
                      <a:pt x="509997" y="196173"/>
                      <a:pt x="509997" y="196173"/>
                    </a:cubicBezTo>
                    <a:cubicBezTo>
                      <a:pt x="510756" y="195263"/>
                      <a:pt x="511363" y="194202"/>
                      <a:pt x="512123" y="193292"/>
                    </a:cubicBezTo>
                    <a:cubicBezTo>
                      <a:pt x="568300" y="212242"/>
                      <a:pt x="608838" y="265455"/>
                      <a:pt x="608838" y="327764"/>
                    </a:cubicBezTo>
                    <a:cubicBezTo>
                      <a:pt x="608838" y="405990"/>
                      <a:pt x="545070" y="469966"/>
                      <a:pt x="466725" y="469966"/>
                    </a:cubicBezTo>
                    <a:cubicBezTo>
                      <a:pt x="388381" y="469966"/>
                      <a:pt x="324612" y="406597"/>
                      <a:pt x="324612" y="328370"/>
                    </a:cubicBezTo>
                    <a:cubicBezTo>
                      <a:pt x="324612" y="308510"/>
                      <a:pt x="328712" y="283799"/>
                      <a:pt x="336151" y="273339"/>
                    </a:cubicBezTo>
                    <a:lnTo>
                      <a:pt x="57391" y="273339"/>
                    </a:lnTo>
                    <a:cubicBezTo>
                      <a:pt x="34769" y="273339"/>
                      <a:pt x="0" y="253933"/>
                      <a:pt x="0" y="226038"/>
                    </a:cubicBezTo>
                    <a:lnTo>
                      <a:pt x="0" y="166459"/>
                    </a:lnTo>
                    <a:cubicBezTo>
                      <a:pt x="0" y="155392"/>
                      <a:pt x="6073" y="148570"/>
                      <a:pt x="13816" y="141141"/>
                    </a:cubicBezTo>
                    <a:cubicBezTo>
                      <a:pt x="14424" y="141748"/>
                      <a:pt x="15031" y="142354"/>
                      <a:pt x="15790" y="142960"/>
                    </a:cubicBezTo>
                    <a:cubicBezTo>
                      <a:pt x="27329" y="132348"/>
                      <a:pt x="44030" y="126133"/>
                      <a:pt x="57391" y="126133"/>
                    </a:cubicBezTo>
                    <a:lnTo>
                      <a:pt x="465511" y="126133"/>
                    </a:lnTo>
                    <a:cubicBezTo>
                      <a:pt x="476291" y="126133"/>
                      <a:pt x="484186" y="111427"/>
                      <a:pt x="484186" y="106879"/>
                    </a:cubicBezTo>
                    <a:lnTo>
                      <a:pt x="484186" y="47148"/>
                    </a:lnTo>
                    <a:cubicBezTo>
                      <a:pt x="484186" y="42600"/>
                      <a:pt x="476291" y="31533"/>
                      <a:pt x="465511" y="31533"/>
                    </a:cubicBezTo>
                    <a:lnTo>
                      <a:pt x="47371" y="31533"/>
                    </a:lnTo>
                    <a:cubicBezTo>
                      <a:pt x="39627" y="31533"/>
                      <a:pt x="33402" y="39568"/>
                      <a:pt x="33402" y="47300"/>
                    </a:cubicBezTo>
                    <a:cubicBezTo>
                      <a:pt x="33402" y="55031"/>
                      <a:pt x="39627" y="63066"/>
                      <a:pt x="47371" y="63066"/>
                    </a:cubicBezTo>
                    <a:lnTo>
                      <a:pt x="421025" y="63066"/>
                    </a:lnTo>
                    <a:lnTo>
                      <a:pt x="421025" y="94599"/>
                    </a:lnTo>
                    <a:lnTo>
                      <a:pt x="47371" y="94599"/>
                    </a:lnTo>
                    <a:cubicBezTo>
                      <a:pt x="39627" y="94599"/>
                      <a:pt x="33402" y="102634"/>
                      <a:pt x="33402" y="110366"/>
                    </a:cubicBezTo>
                    <a:cubicBezTo>
                      <a:pt x="33402" y="118098"/>
                      <a:pt x="39627" y="126133"/>
                      <a:pt x="47371" y="126133"/>
                    </a:cubicBezTo>
                    <a:lnTo>
                      <a:pt x="57391" y="126133"/>
                    </a:lnTo>
                    <a:cubicBezTo>
                      <a:pt x="43727" y="126133"/>
                      <a:pt x="26418" y="129923"/>
                      <a:pt x="14727" y="141141"/>
                    </a:cubicBezTo>
                    <a:cubicBezTo>
                      <a:pt x="6680" y="132803"/>
                      <a:pt x="1822" y="119007"/>
                      <a:pt x="1822" y="106576"/>
                    </a:cubicBezTo>
                    <a:cubicBezTo>
                      <a:pt x="1822" y="95206"/>
                      <a:pt x="5921" y="84594"/>
                      <a:pt x="12905" y="76559"/>
                    </a:cubicBezTo>
                    <a:cubicBezTo>
                      <a:pt x="5921" y="68675"/>
                      <a:pt x="1822" y="57760"/>
                      <a:pt x="1822" y="46390"/>
                    </a:cubicBezTo>
                    <a:cubicBezTo>
                      <a:pt x="1822" y="21224"/>
                      <a:pt x="22167" y="0"/>
                      <a:pt x="47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îṣļïḓê"/>
          <p:cNvGrpSpPr/>
          <p:nvPr/>
        </p:nvGrpSpPr>
        <p:grpSpPr>
          <a:xfrm>
            <a:off x="3078665" y="1565262"/>
            <a:ext cx="1347853" cy="1471493"/>
            <a:chOff x="1556810" y="2889654"/>
            <a:chExt cx="1905000" cy="2079754"/>
          </a:xfrm>
        </p:grpSpPr>
        <p:grpSp>
          <p:nvGrpSpPr>
            <p:cNvPr id="65" name="ïṧľïḍê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67" name="isḻíďé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iṩļíḋè"/>
              <p:cNvSpPr/>
              <p:nvPr/>
            </p:nvSpPr>
            <p:spPr bwMode="auto">
              <a:xfrm>
                <a:off x="7338853" y="6885735"/>
                <a:ext cx="979368" cy="96486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028" h="596066">
                    <a:moveTo>
                      <a:pt x="470081" y="563078"/>
                    </a:moveTo>
                    <a:lnTo>
                      <a:pt x="470081" y="565346"/>
                    </a:lnTo>
                    <a:cubicBezTo>
                      <a:pt x="470081" y="570912"/>
                      <a:pt x="474624" y="575448"/>
                      <a:pt x="480199" y="575448"/>
                    </a:cubicBezTo>
                    <a:lnTo>
                      <a:pt x="574260" y="575448"/>
                    </a:lnTo>
                    <a:cubicBezTo>
                      <a:pt x="579835" y="575448"/>
                      <a:pt x="584378" y="570912"/>
                      <a:pt x="584378" y="565346"/>
                    </a:cubicBezTo>
                    <a:lnTo>
                      <a:pt x="584378" y="563078"/>
                    </a:lnTo>
                    <a:close/>
                    <a:moveTo>
                      <a:pt x="245405" y="563078"/>
                    </a:moveTo>
                    <a:lnTo>
                      <a:pt x="245405" y="565346"/>
                    </a:lnTo>
                    <a:cubicBezTo>
                      <a:pt x="245405" y="570912"/>
                      <a:pt x="249949" y="575448"/>
                      <a:pt x="255526" y="575448"/>
                    </a:cubicBezTo>
                    <a:lnTo>
                      <a:pt x="349502" y="575448"/>
                    </a:lnTo>
                    <a:cubicBezTo>
                      <a:pt x="355079" y="575448"/>
                      <a:pt x="359623" y="570912"/>
                      <a:pt x="359623" y="565346"/>
                    </a:cubicBezTo>
                    <a:lnTo>
                      <a:pt x="359623" y="563078"/>
                    </a:lnTo>
                    <a:close/>
                    <a:moveTo>
                      <a:pt x="20650" y="563078"/>
                    </a:moveTo>
                    <a:lnTo>
                      <a:pt x="20650" y="565346"/>
                    </a:lnTo>
                    <a:cubicBezTo>
                      <a:pt x="20650" y="570912"/>
                      <a:pt x="25193" y="575448"/>
                      <a:pt x="30768" y="575448"/>
                    </a:cubicBezTo>
                    <a:lnTo>
                      <a:pt x="124829" y="575448"/>
                    </a:lnTo>
                    <a:cubicBezTo>
                      <a:pt x="130404" y="575448"/>
                      <a:pt x="134947" y="570912"/>
                      <a:pt x="134947" y="565346"/>
                    </a:cubicBezTo>
                    <a:lnTo>
                      <a:pt x="134947" y="563078"/>
                    </a:lnTo>
                    <a:close/>
                    <a:moveTo>
                      <a:pt x="480199" y="389887"/>
                    </a:moveTo>
                    <a:cubicBezTo>
                      <a:pt x="474624" y="389887"/>
                      <a:pt x="470081" y="394423"/>
                      <a:pt x="470081" y="399990"/>
                    </a:cubicBezTo>
                    <a:lnTo>
                      <a:pt x="470081" y="542460"/>
                    </a:lnTo>
                    <a:lnTo>
                      <a:pt x="584378" y="542460"/>
                    </a:lnTo>
                    <a:lnTo>
                      <a:pt x="584378" y="399990"/>
                    </a:lnTo>
                    <a:cubicBezTo>
                      <a:pt x="584378" y="394423"/>
                      <a:pt x="579835" y="389887"/>
                      <a:pt x="574260" y="389887"/>
                    </a:cubicBezTo>
                    <a:close/>
                    <a:moveTo>
                      <a:pt x="255526" y="389887"/>
                    </a:moveTo>
                    <a:cubicBezTo>
                      <a:pt x="249949" y="389887"/>
                      <a:pt x="245405" y="394423"/>
                      <a:pt x="245405" y="399990"/>
                    </a:cubicBezTo>
                    <a:lnTo>
                      <a:pt x="245405" y="542460"/>
                    </a:lnTo>
                    <a:lnTo>
                      <a:pt x="359623" y="542460"/>
                    </a:lnTo>
                    <a:lnTo>
                      <a:pt x="359623" y="399990"/>
                    </a:lnTo>
                    <a:cubicBezTo>
                      <a:pt x="359623" y="394423"/>
                      <a:pt x="355079" y="389887"/>
                      <a:pt x="349502" y="389887"/>
                    </a:cubicBezTo>
                    <a:close/>
                    <a:moveTo>
                      <a:pt x="30768" y="389887"/>
                    </a:moveTo>
                    <a:cubicBezTo>
                      <a:pt x="25193" y="389887"/>
                      <a:pt x="20650" y="394423"/>
                      <a:pt x="20650" y="399990"/>
                    </a:cubicBezTo>
                    <a:lnTo>
                      <a:pt x="20650" y="542460"/>
                    </a:lnTo>
                    <a:lnTo>
                      <a:pt x="134947" y="542460"/>
                    </a:lnTo>
                    <a:lnTo>
                      <a:pt x="134947" y="399990"/>
                    </a:lnTo>
                    <a:cubicBezTo>
                      <a:pt x="134947" y="394423"/>
                      <a:pt x="130404" y="389887"/>
                      <a:pt x="124829" y="389887"/>
                    </a:cubicBezTo>
                    <a:close/>
                    <a:moveTo>
                      <a:pt x="480199" y="369269"/>
                    </a:moveTo>
                    <a:lnTo>
                      <a:pt x="574260" y="369269"/>
                    </a:lnTo>
                    <a:cubicBezTo>
                      <a:pt x="591193" y="369269"/>
                      <a:pt x="605028" y="383083"/>
                      <a:pt x="605028" y="399990"/>
                    </a:cubicBezTo>
                    <a:lnTo>
                      <a:pt x="605028" y="565346"/>
                    </a:lnTo>
                    <a:cubicBezTo>
                      <a:pt x="605028" y="582355"/>
                      <a:pt x="591193" y="596066"/>
                      <a:pt x="574260" y="596066"/>
                    </a:cubicBezTo>
                    <a:lnTo>
                      <a:pt x="480199" y="596066"/>
                    </a:lnTo>
                    <a:cubicBezTo>
                      <a:pt x="463266" y="596066"/>
                      <a:pt x="449431" y="582355"/>
                      <a:pt x="449431" y="565346"/>
                    </a:cubicBezTo>
                    <a:lnTo>
                      <a:pt x="449431" y="399990"/>
                    </a:lnTo>
                    <a:cubicBezTo>
                      <a:pt x="449431" y="383083"/>
                      <a:pt x="463266" y="369269"/>
                      <a:pt x="480199" y="369269"/>
                    </a:cubicBezTo>
                    <a:close/>
                    <a:moveTo>
                      <a:pt x="255526" y="369269"/>
                    </a:moveTo>
                    <a:lnTo>
                      <a:pt x="349502" y="369269"/>
                    </a:lnTo>
                    <a:cubicBezTo>
                      <a:pt x="366439" y="369269"/>
                      <a:pt x="380277" y="383083"/>
                      <a:pt x="380277" y="399990"/>
                    </a:cubicBezTo>
                    <a:lnTo>
                      <a:pt x="380277" y="565346"/>
                    </a:lnTo>
                    <a:cubicBezTo>
                      <a:pt x="380277" y="582355"/>
                      <a:pt x="366439" y="596066"/>
                      <a:pt x="349502" y="596066"/>
                    </a:cubicBezTo>
                    <a:lnTo>
                      <a:pt x="255526" y="596066"/>
                    </a:lnTo>
                    <a:cubicBezTo>
                      <a:pt x="238486" y="596066"/>
                      <a:pt x="224751" y="582355"/>
                      <a:pt x="224751" y="565346"/>
                    </a:cubicBezTo>
                    <a:lnTo>
                      <a:pt x="224751" y="399990"/>
                    </a:lnTo>
                    <a:cubicBezTo>
                      <a:pt x="224751" y="383083"/>
                      <a:pt x="238486" y="369269"/>
                      <a:pt x="255526" y="369269"/>
                    </a:cubicBezTo>
                    <a:close/>
                    <a:moveTo>
                      <a:pt x="30768" y="369269"/>
                    </a:moveTo>
                    <a:lnTo>
                      <a:pt x="124829" y="369269"/>
                    </a:lnTo>
                    <a:cubicBezTo>
                      <a:pt x="141762" y="369269"/>
                      <a:pt x="155597" y="383083"/>
                      <a:pt x="155597" y="399990"/>
                    </a:cubicBezTo>
                    <a:lnTo>
                      <a:pt x="155597" y="565346"/>
                    </a:lnTo>
                    <a:cubicBezTo>
                      <a:pt x="155597" y="582355"/>
                      <a:pt x="141762" y="596066"/>
                      <a:pt x="124829" y="596066"/>
                    </a:cubicBezTo>
                    <a:lnTo>
                      <a:pt x="30768" y="596066"/>
                    </a:lnTo>
                    <a:cubicBezTo>
                      <a:pt x="13835" y="596066"/>
                      <a:pt x="0" y="582355"/>
                      <a:pt x="0" y="565346"/>
                    </a:cubicBezTo>
                    <a:lnTo>
                      <a:pt x="0" y="399990"/>
                    </a:lnTo>
                    <a:cubicBezTo>
                      <a:pt x="0" y="383083"/>
                      <a:pt x="13835" y="369269"/>
                      <a:pt x="30768" y="369269"/>
                    </a:cubicBezTo>
                    <a:close/>
                    <a:moveTo>
                      <a:pt x="302495" y="234842"/>
                    </a:moveTo>
                    <a:cubicBezTo>
                      <a:pt x="308174" y="234842"/>
                      <a:pt x="312820" y="239482"/>
                      <a:pt x="312820" y="245153"/>
                    </a:cubicBezTo>
                    <a:lnTo>
                      <a:pt x="312820" y="292586"/>
                    </a:lnTo>
                    <a:lnTo>
                      <a:pt x="527172" y="292586"/>
                    </a:lnTo>
                    <a:cubicBezTo>
                      <a:pt x="532954" y="292586"/>
                      <a:pt x="537497" y="297226"/>
                      <a:pt x="537497" y="302898"/>
                    </a:cubicBezTo>
                    <a:lnTo>
                      <a:pt x="537497" y="340328"/>
                    </a:lnTo>
                    <a:cubicBezTo>
                      <a:pt x="537497" y="346000"/>
                      <a:pt x="532954" y="350640"/>
                      <a:pt x="527172" y="350640"/>
                    </a:cubicBezTo>
                    <a:cubicBezTo>
                      <a:pt x="521493" y="350640"/>
                      <a:pt x="516847" y="346000"/>
                      <a:pt x="516847" y="340328"/>
                    </a:cubicBezTo>
                    <a:lnTo>
                      <a:pt x="516847" y="313209"/>
                    </a:lnTo>
                    <a:lnTo>
                      <a:pt x="312820" y="313209"/>
                    </a:lnTo>
                    <a:lnTo>
                      <a:pt x="312820" y="340328"/>
                    </a:lnTo>
                    <a:cubicBezTo>
                      <a:pt x="312820" y="346000"/>
                      <a:pt x="308174" y="350640"/>
                      <a:pt x="302495" y="350640"/>
                    </a:cubicBezTo>
                    <a:cubicBezTo>
                      <a:pt x="296816" y="350640"/>
                      <a:pt x="292170" y="346000"/>
                      <a:pt x="292170" y="340328"/>
                    </a:cubicBezTo>
                    <a:lnTo>
                      <a:pt x="292170" y="313209"/>
                    </a:lnTo>
                    <a:lnTo>
                      <a:pt x="88040" y="313209"/>
                    </a:lnTo>
                    <a:lnTo>
                      <a:pt x="88040" y="340328"/>
                    </a:lnTo>
                    <a:cubicBezTo>
                      <a:pt x="88040" y="346000"/>
                      <a:pt x="83497" y="350640"/>
                      <a:pt x="77715" y="350640"/>
                    </a:cubicBezTo>
                    <a:cubicBezTo>
                      <a:pt x="72036" y="350640"/>
                      <a:pt x="67390" y="346000"/>
                      <a:pt x="67390" y="340328"/>
                    </a:cubicBezTo>
                    <a:lnTo>
                      <a:pt x="67390" y="302898"/>
                    </a:lnTo>
                    <a:cubicBezTo>
                      <a:pt x="67390" y="297226"/>
                      <a:pt x="72036" y="292586"/>
                      <a:pt x="77715" y="292586"/>
                    </a:cubicBezTo>
                    <a:lnTo>
                      <a:pt x="292170" y="292586"/>
                    </a:lnTo>
                    <a:lnTo>
                      <a:pt x="292170" y="245153"/>
                    </a:lnTo>
                    <a:cubicBezTo>
                      <a:pt x="292170" y="239482"/>
                      <a:pt x="296816" y="234842"/>
                      <a:pt x="302495" y="234842"/>
                    </a:cubicBezTo>
                    <a:close/>
                    <a:moveTo>
                      <a:pt x="191705" y="153212"/>
                    </a:moveTo>
                    <a:lnTo>
                      <a:pt x="191705" y="160326"/>
                    </a:lnTo>
                    <a:cubicBezTo>
                      <a:pt x="191705" y="165894"/>
                      <a:pt x="196146" y="170431"/>
                      <a:pt x="201722" y="170431"/>
                    </a:cubicBezTo>
                    <a:lnTo>
                      <a:pt x="403307" y="170431"/>
                    </a:lnTo>
                    <a:cubicBezTo>
                      <a:pt x="408780" y="170431"/>
                      <a:pt x="413324" y="165894"/>
                      <a:pt x="413324" y="160326"/>
                    </a:cubicBezTo>
                    <a:lnTo>
                      <a:pt x="413324" y="153212"/>
                    </a:lnTo>
                    <a:close/>
                    <a:moveTo>
                      <a:pt x="201722" y="20621"/>
                    </a:moveTo>
                    <a:cubicBezTo>
                      <a:pt x="196146" y="20621"/>
                      <a:pt x="191705" y="25054"/>
                      <a:pt x="191705" y="30622"/>
                    </a:cubicBezTo>
                    <a:lnTo>
                      <a:pt x="191705" y="132592"/>
                    </a:lnTo>
                    <a:lnTo>
                      <a:pt x="413324" y="132592"/>
                    </a:lnTo>
                    <a:lnTo>
                      <a:pt x="413324" y="30622"/>
                    </a:lnTo>
                    <a:cubicBezTo>
                      <a:pt x="413324" y="25054"/>
                      <a:pt x="408780" y="20621"/>
                      <a:pt x="403307" y="20621"/>
                    </a:cubicBezTo>
                    <a:close/>
                    <a:moveTo>
                      <a:pt x="201722" y="0"/>
                    </a:moveTo>
                    <a:lnTo>
                      <a:pt x="403307" y="0"/>
                    </a:lnTo>
                    <a:cubicBezTo>
                      <a:pt x="420243" y="0"/>
                      <a:pt x="433978" y="13713"/>
                      <a:pt x="433978" y="30622"/>
                    </a:cubicBezTo>
                    <a:lnTo>
                      <a:pt x="433978" y="160326"/>
                    </a:lnTo>
                    <a:cubicBezTo>
                      <a:pt x="433978" y="177236"/>
                      <a:pt x="420243" y="191051"/>
                      <a:pt x="403307" y="191051"/>
                    </a:cubicBezTo>
                    <a:lnTo>
                      <a:pt x="312842" y="191051"/>
                    </a:lnTo>
                    <a:lnTo>
                      <a:pt x="312842" y="203424"/>
                    </a:lnTo>
                    <a:lnTo>
                      <a:pt x="378212" y="203424"/>
                    </a:lnTo>
                    <a:cubicBezTo>
                      <a:pt x="383892" y="203424"/>
                      <a:pt x="388539" y="208064"/>
                      <a:pt x="388539" y="213734"/>
                    </a:cubicBezTo>
                    <a:cubicBezTo>
                      <a:pt x="388539" y="219405"/>
                      <a:pt x="383892" y="224045"/>
                      <a:pt x="378212" y="224045"/>
                    </a:cubicBezTo>
                    <a:lnTo>
                      <a:pt x="226817" y="224045"/>
                    </a:lnTo>
                    <a:cubicBezTo>
                      <a:pt x="221034" y="224045"/>
                      <a:pt x="216490" y="219405"/>
                      <a:pt x="216490" y="213734"/>
                    </a:cubicBezTo>
                    <a:cubicBezTo>
                      <a:pt x="216490" y="208064"/>
                      <a:pt x="221034" y="203424"/>
                      <a:pt x="226817" y="203424"/>
                    </a:cubicBezTo>
                    <a:lnTo>
                      <a:pt x="292187" y="203424"/>
                    </a:lnTo>
                    <a:lnTo>
                      <a:pt x="292187" y="191051"/>
                    </a:lnTo>
                    <a:lnTo>
                      <a:pt x="201722" y="191051"/>
                    </a:lnTo>
                    <a:cubicBezTo>
                      <a:pt x="184786" y="191051"/>
                      <a:pt x="171051" y="177236"/>
                      <a:pt x="171051" y="160326"/>
                    </a:cubicBezTo>
                    <a:lnTo>
                      <a:pt x="171051" y="30622"/>
                    </a:lnTo>
                    <a:cubicBezTo>
                      <a:pt x="171051" y="13713"/>
                      <a:pt x="184786" y="0"/>
                      <a:pt x="20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6" name="iş1íďè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îšļïďê"/>
          <p:cNvGrpSpPr/>
          <p:nvPr/>
        </p:nvGrpSpPr>
        <p:grpSpPr>
          <a:xfrm>
            <a:off x="4709006" y="1565262"/>
            <a:ext cx="1347853" cy="1471493"/>
            <a:chOff x="1556810" y="2889654"/>
            <a:chExt cx="1905000" cy="2079754"/>
          </a:xfrm>
        </p:grpSpPr>
        <p:grpSp>
          <p:nvGrpSpPr>
            <p:cNvPr id="61" name="îṩļiḋê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63" name="ïşḷïḍe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íṧ1íḓe"/>
              <p:cNvSpPr/>
              <p:nvPr/>
            </p:nvSpPr>
            <p:spPr bwMode="auto">
              <a:xfrm>
                <a:off x="7314536" y="6888029"/>
                <a:ext cx="979367" cy="960270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2" name="iś1íḋê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íṣļïḓè"/>
          <p:cNvGrpSpPr/>
          <p:nvPr/>
        </p:nvGrpSpPr>
        <p:grpSpPr>
          <a:xfrm>
            <a:off x="6339347" y="1565262"/>
            <a:ext cx="1347853" cy="1471493"/>
            <a:chOff x="1556810" y="2889654"/>
            <a:chExt cx="1905000" cy="2079754"/>
          </a:xfrm>
        </p:grpSpPr>
        <p:grpSp>
          <p:nvGrpSpPr>
            <p:cNvPr id="57" name="îṧľïḑe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59" name="íṧļíḑè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îs1îḋè"/>
              <p:cNvSpPr/>
              <p:nvPr/>
            </p:nvSpPr>
            <p:spPr bwMode="auto">
              <a:xfrm>
                <a:off x="7184041" y="6939473"/>
                <a:ext cx="979367" cy="857383"/>
              </a:xfrm>
              <a:custGeom>
                <a:avLst/>
                <a:gdLst>
                  <a:gd name="T0" fmla="*/ 793 w 853"/>
                  <a:gd name="T1" fmla="*/ 481 h 748"/>
                  <a:gd name="T2" fmla="*/ 840 w 853"/>
                  <a:gd name="T3" fmla="*/ 71 h 748"/>
                  <a:gd name="T4" fmla="*/ 840 w 853"/>
                  <a:gd name="T5" fmla="*/ 45 h 748"/>
                  <a:gd name="T6" fmla="*/ 463 w 853"/>
                  <a:gd name="T7" fmla="*/ 45 h 748"/>
                  <a:gd name="T8" fmla="*/ 449 w 853"/>
                  <a:gd name="T9" fmla="*/ 0 h 748"/>
                  <a:gd name="T10" fmla="*/ 376 w 853"/>
                  <a:gd name="T11" fmla="*/ 13 h 748"/>
                  <a:gd name="T12" fmla="*/ 73 w 853"/>
                  <a:gd name="T13" fmla="*/ 45 h 748"/>
                  <a:gd name="T14" fmla="*/ 0 w 853"/>
                  <a:gd name="T15" fmla="*/ 58 h 748"/>
                  <a:gd name="T16" fmla="*/ 60 w 853"/>
                  <a:gd name="T17" fmla="*/ 71 h 748"/>
                  <a:gd name="T18" fmla="*/ 13 w 853"/>
                  <a:gd name="T19" fmla="*/ 481 h 748"/>
                  <a:gd name="T20" fmla="*/ 13 w 853"/>
                  <a:gd name="T21" fmla="*/ 507 h 748"/>
                  <a:gd name="T22" fmla="*/ 414 w 853"/>
                  <a:gd name="T23" fmla="*/ 507 h 748"/>
                  <a:gd name="T24" fmla="*/ 413 w 853"/>
                  <a:gd name="T25" fmla="*/ 565 h 748"/>
                  <a:gd name="T26" fmla="*/ 216 w 853"/>
                  <a:gd name="T27" fmla="*/ 721 h 748"/>
                  <a:gd name="T28" fmla="*/ 216 w 853"/>
                  <a:gd name="T29" fmla="*/ 747 h 748"/>
                  <a:gd name="T30" fmla="*/ 314 w 853"/>
                  <a:gd name="T31" fmla="*/ 748 h 748"/>
                  <a:gd name="T32" fmla="*/ 425 w 853"/>
                  <a:gd name="T33" fmla="*/ 747 h 748"/>
                  <a:gd name="T34" fmla="*/ 428 w 853"/>
                  <a:gd name="T35" fmla="*/ 747 h 748"/>
                  <a:gd name="T36" fmla="*/ 539 w 853"/>
                  <a:gd name="T37" fmla="*/ 748 h 748"/>
                  <a:gd name="T38" fmla="*/ 643 w 853"/>
                  <a:gd name="T39" fmla="*/ 747 h 748"/>
                  <a:gd name="T40" fmla="*/ 643 w 853"/>
                  <a:gd name="T41" fmla="*/ 721 h 748"/>
                  <a:gd name="T42" fmla="*/ 440 w 853"/>
                  <a:gd name="T43" fmla="*/ 565 h 748"/>
                  <a:gd name="T44" fmla="*/ 440 w 853"/>
                  <a:gd name="T45" fmla="*/ 507 h 748"/>
                  <a:gd name="T46" fmla="*/ 840 w 853"/>
                  <a:gd name="T47" fmla="*/ 507 h 748"/>
                  <a:gd name="T48" fmla="*/ 840 w 853"/>
                  <a:gd name="T49" fmla="*/ 481 h 748"/>
                  <a:gd name="T50" fmla="*/ 413 w 853"/>
                  <a:gd name="T51" fmla="*/ 721 h 748"/>
                  <a:gd name="T52" fmla="*/ 413 w 853"/>
                  <a:gd name="T53" fmla="*/ 612 h 748"/>
                  <a:gd name="T54" fmla="*/ 440 w 853"/>
                  <a:gd name="T55" fmla="*/ 721 h 748"/>
                  <a:gd name="T56" fmla="*/ 514 w 853"/>
                  <a:gd name="T57" fmla="*/ 721 h 748"/>
                  <a:gd name="T58" fmla="*/ 436 w 853"/>
                  <a:gd name="T59" fmla="*/ 26 h 748"/>
                  <a:gd name="T60" fmla="*/ 402 w 853"/>
                  <a:gd name="T61" fmla="*/ 45 h 748"/>
                  <a:gd name="T62" fmla="*/ 87 w 853"/>
                  <a:gd name="T63" fmla="*/ 481 h 748"/>
                  <a:gd name="T64" fmla="*/ 389 w 853"/>
                  <a:gd name="T65" fmla="*/ 71 h 748"/>
                  <a:gd name="T66" fmla="*/ 767 w 853"/>
                  <a:gd name="T67" fmla="*/ 71 h 748"/>
                  <a:gd name="T68" fmla="*/ 87 w 853"/>
                  <a:gd name="T69" fmla="*/ 481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3" h="748">
                    <a:moveTo>
                      <a:pt x="840" y="481"/>
                    </a:moveTo>
                    <a:lnTo>
                      <a:pt x="793" y="481"/>
                    </a:lnTo>
                    <a:lnTo>
                      <a:pt x="793" y="71"/>
                    </a:lnTo>
                    <a:lnTo>
                      <a:pt x="840" y="71"/>
                    </a:lnTo>
                    <a:cubicBezTo>
                      <a:pt x="847" y="71"/>
                      <a:pt x="853" y="65"/>
                      <a:pt x="853" y="58"/>
                    </a:cubicBezTo>
                    <a:cubicBezTo>
                      <a:pt x="853" y="51"/>
                      <a:pt x="847" y="45"/>
                      <a:pt x="840" y="45"/>
                    </a:cubicBezTo>
                    <a:lnTo>
                      <a:pt x="780" y="45"/>
                    </a:lnTo>
                    <a:lnTo>
                      <a:pt x="463" y="45"/>
                    </a:lnTo>
                    <a:lnTo>
                      <a:pt x="463" y="13"/>
                    </a:lnTo>
                    <a:cubicBezTo>
                      <a:pt x="463" y="6"/>
                      <a:pt x="457" y="0"/>
                      <a:pt x="449" y="0"/>
                    </a:cubicBezTo>
                    <a:lnTo>
                      <a:pt x="389" y="0"/>
                    </a:lnTo>
                    <a:cubicBezTo>
                      <a:pt x="382" y="0"/>
                      <a:pt x="376" y="6"/>
                      <a:pt x="376" y="13"/>
                    </a:cubicBezTo>
                    <a:lnTo>
                      <a:pt x="376" y="45"/>
                    </a:lnTo>
                    <a:lnTo>
                      <a:pt x="73" y="45"/>
                    </a:lnTo>
                    <a:lnTo>
                      <a:pt x="13" y="45"/>
                    </a:lnTo>
                    <a:cubicBezTo>
                      <a:pt x="6" y="45"/>
                      <a:pt x="0" y="51"/>
                      <a:pt x="0" y="58"/>
                    </a:cubicBezTo>
                    <a:cubicBezTo>
                      <a:pt x="0" y="65"/>
                      <a:pt x="6" y="71"/>
                      <a:pt x="13" y="71"/>
                    </a:cubicBezTo>
                    <a:lnTo>
                      <a:pt x="60" y="71"/>
                    </a:lnTo>
                    <a:lnTo>
                      <a:pt x="60" y="481"/>
                    </a:lnTo>
                    <a:lnTo>
                      <a:pt x="13" y="481"/>
                    </a:lnTo>
                    <a:cubicBezTo>
                      <a:pt x="6" y="481"/>
                      <a:pt x="0" y="487"/>
                      <a:pt x="0" y="494"/>
                    </a:cubicBezTo>
                    <a:cubicBezTo>
                      <a:pt x="0" y="501"/>
                      <a:pt x="6" y="507"/>
                      <a:pt x="13" y="507"/>
                    </a:cubicBezTo>
                    <a:lnTo>
                      <a:pt x="73" y="507"/>
                    </a:lnTo>
                    <a:lnTo>
                      <a:pt x="414" y="507"/>
                    </a:lnTo>
                    <a:cubicBezTo>
                      <a:pt x="414" y="508"/>
                      <a:pt x="413" y="508"/>
                      <a:pt x="413" y="509"/>
                    </a:cubicBezTo>
                    <a:lnTo>
                      <a:pt x="413" y="565"/>
                    </a:lnTo>
                    <a:lnTo>
                      <a:pt x="307" y="721"/>
                    </a:lnTo>
                    <a:lnTo>
                      <a:pt x="216" y="721"/>
                    </a:lnTo>
                    <a:cubicBezTo>
                      <a:pt x="209" y="721"/>
                      <a:pt x="203" y="727"/>
                      <a:pt x="203" y="734"/>
                    </a:cubicBezTo>
                    <a:cubicBezTo>
                      <a:pt x="203" y="741"/>
                      <a:pt x="209" y="747"/>
                      <a:pt x="216" y="747"/>
                    </a:cubicBezTo>
                    <a:lnTo>
                      <a:pt x="312" y="747"/>
                    </a:lnTo>
                    <a:cubicBezTo>
                      <a:pt x="312" y="748"/>
                      <a:pt x="313" y="748"/>
                      <a:pt x="314" y="748"/>
                    </a:cubicBezTo>
                    <a:cubicBezTo>
                      <a:pt x="315" y="748"/>
                      <a:pt x="316" y="748"/>
                      <a:pt x="317" y="747"/>
                    </a:cubicBezTo>
                    <a:lnTo>
                      <a:pt x="425" y="747"/>
                    </a:lnTo>
                    <a:cubicBezTo>
                      <a:pt x="426" y="747"/>
                      <a:pt x="426" y="748"/>
                      <a:pt x="427" y="748"/>
                    </a:cubicBezTo>
                    <a:cubicBezTo>
                      <a:pt x="427" y="748"/>
                      <a:pt x="428" y="747"/>
                      <a:pt x="428" y="747"/>
                    </a:cubicBezTo>
                    <a:lnTo>
                      <a:pt x="537" y="747"/>
                    </a:lnTo>
                    <a:cubicBezTo>
                      <a:pt x="537" y="748"/>
                      <a:pt x="538" y="748"/>
                      <a:pt x="539" y="748"/>
                    </a:cubicBezTo>
                    <a:cubicBezTo>
                      <a:pt x="540" y="748"/>
                      <a:pt x="541" y="748"/>
                      <a:pt x="542" y="747"/>
                    </a:cubicBezTo>
                    <a:lnTo>
                      <a:pt x="643" y="747"/>
                    </a:lnTo>
                    <a:cubicBezTo>
                      <a:pt x="650" y="747"/>
                      <a:pt x="656" y="741"/>
                      <a:pt x="656" y="734"/>
                    </a:cubicBezTo>
                    <a:cubicBezTo>
                      <a:pt x="656" y="727"/>
                      <a:pt x="650" y="721"/>
                      <a:pt x="643" y="721"/>
                    </a:cubicBezTo>
                    <a:lnTo>
                      <a:pt x="546" y="721"/>
                    </a:lnTo>
                    <a:lnTo>
                      <a:pt x="440" y="565"/>
                    </a:lnTo>
                    <a:lnTo>
                      <a:pt x="440" y="509"/>
                    </a:lnTo>
                    <a:cubicBezTo>
                      <a:pt x="440" y="508"/>
                      <a:pt x="440" y="508"/>
                      <a:pt x="440" y="507"/>
                    </a:cubicBezTo>
                    <a:lnTo>
                      <a:pt x="780" y="507"/>
                    </a:lnTo>
                    <a:lnTo>
                      <a:pt x="840" y="507"/>
                    </a:lnTo>
                    <a:cubicBezTo>
                      <a:pt x="847" y="507"/>
                      <a:pt x="853" y="501"/>
                      <a:pt x="853" y="494"/>
                    </a:cubicBezTo>
                    <a:cubicBezTo>
                      <a:pt x="853" y="487"/>
                      <a:pt x="847" y="481"/>
                      <a:pt x="840" y="481"/>
                    </a:cubicBezTo>
                    <a:close/>
                    <a:moveTo>
                      <a:pt x="413" y="612"/>
                    </a:moveTo>
                    <a:lnTo>
                      <a:pt x="413" y="721"/>
                    </a:lnTo>
                    <a:lnTo>
                      <a:pt x="339" y="721"/>
                    </a:lnTo>
                    <a:lnTo>
                      <a:pt x="413" y="612"/>
                    </a:lnTo>
                    <a:close/>
                    <a:moveTo>
                      <a:pt x="514" y="721"/>
                    </a:moveTo>
                    <a:lnTo>
                      <a:pt x="440" y="721"/>
                    </a:lnTo>
                    <a:lnTo>
                      <a:pt x="440" y="612"/>
                    </a:lnTo>
                    <a:lnTo>
                      <a:pt x="514" y="721"/>
                    </a:lnTo>
                    <a:close/>
                    <a:moveTo>
                      <a:pt x="402" y="26"/>
                    </a:moveTo>
                    <a:lnTo>
                      <a:pt x="436" y="26"/>
                    </a:lnTo>
                    <a:lnTo>
                      <a:pt x="436" y="45"/>
                    </a:lnTo>
                    <a:lnTo>
                      <a:pt x="402" y="45"/>
                    </a:lnTo>
                    <a:lnTo>
                      <a:pt x="402" y="26"/>
                    </a:lnTo>
                    <a:close/>
                    <a:moveTo>
                      <a:pt x="87" y="481"/>
                    </a:moveTo>
                    <a:lnTo>
                      <a:pt x="87" y="71"/>
                    </a:lnTo>
                    <a:lnTo>
                      <a:pt x="389" y="71"/>
                    </a:lnTo>
                    <a:lnTo>
                      <a:pt x="449" y="71"/>
                    </a:lnTo>
                    <a:lnTo>
                      <a:pt x="767" y="71"/>
                    </a:lnTo>
                    <a:lnTo>
                      <a:pt x="767" y="481"/>
                    </a:lnTo>
                    <a:lnTo>
                      <a:pt x="87" y="4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8" name="íṣ1iḓe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33425" y="3128275"/>
            <a:ext cx="7677150" cy="339770"/>
            <a:chOff x="733425" y="3128275"/>
            <a:chExt cx="7677150" cy="339770"/>
          </a:xfrm>
        </p:grpSpPr>
        <p:sp>
          <p:nvSpPr>
            <p:cNvPr id="45" name="ï$ľïḍè"/>
            <p:cNvSpPr/>
            <p:nvPr/>
          </p:nvSpPr>
          <p:spPr>
            <a:xfrm>
              <a:off x="733425" y="3248864"/>
              <a:ext cx="7677150" cy="943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3" name="iSľiḓê"/>
            <p:cNvSpPr/>
            <p:nvPr/>
          </p:nvSpPr>
          <p:spPr>
            <a:xfrm>
              <a:off x="5223744" y="3128275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accent2"/>
                  </a:solidFill>
                  <a:cs typeface="+mn-ea"/>
                  <a:sym typeface="+mn-lt"/>
                </a:rPr>
                <a:t>3</a:t>
              </a:r>
              <a:endParaRPr lang="en-US" sz="15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4" name="îṣḻíḋê"/>
            <p:cNvSpPr/>
            <p:nvPr/>
          </p:nvSpPr>
          <p:spPr>
            <a:xfrm>
              <a:off x="3580573" y="3128275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chemeClr val="accent2"/>
                  </a:solidFill>
                  <a:cs typeface="+mn-ea"/>
                  <a:sym typeface="+mn-lt"/>
                </a:rPr>
                <a:t>2</a:t>
              </a:r>
              <a:endParaRPr lang="en-US" sz="15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5" name="î$ḻîḍé"/>
            <p:cNvSpPr/>
            <p:nvPr/>
          </p:nvSpPr>
          <p:spPr>
            <a:xfrm>
              <a:off x="1937402" y="3128275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accent2"/>
                  </a:solidFill>
                  <a:cs typeface="+mn-ea"/>
                  <a:sym typeface="+mn-lt"/>
                </a:rPr>
                <a:t>1</a:t>
              </a:r>
              <a:endParaRPr lang="en-US" sz="15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6" name="iṩlíḍè"/>
            <p:cNvSpPr/>
            <p:nvPr/>
          </p:nvSpPr>
          <p:spPr>
            <a:xfrm>
              <a:off x="6841255" y="3128275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accent2"/>
                  </a:solidFill>
                  <a:cs typeface="+mn-ea"/>
                  <a:sym typeface="+mn-lt"/>
                </a:rPr>
                <a:t>4</a:t>
              </a:r>
              <a:endParaRPr lang="en-US" sz="15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文本框 51"/>
          <p:cNvSpPr txBox="1"/>
          <p:nvPr/>
        </p:nvSpPr>
        <p:spPr>
          <a:xfrm>
            <a:off x="1459602" y="2359116"/>
            <a:ext cx="1320942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项目背景及实际意义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4" name="文本框 52"/>
          <p:cNvSpPr txBox="1"/>
          <p:nvPr/>
        </p:nvSpPr>
        <p:spPr>
          <a:xfrm>
            <a:off x="3175000" y="2359025"/>
            <a:ext cx="1193800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界面及功能展示</a:t>
            </a:r>
            <a:endParaRPr lang="zh-CN" altLang="en-US" sz="1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5" name="文本框 53"/>
          <p:cNvSpPr txBox="1"/>
          <p:nvPr/>
        </p:nvSpPr>
        <p:spPr>
          <a:xfrm>
            <a:off x="4736767" y="2359116"/>
            <a:ext cx="1320942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实现方法</a:t>
            </a:r>
            <a:endParaRPr lang="zh-CN" altLang="en-US" sz="1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6" name="文本框 54"/>
          <p:cNvSpPr txBox="1"/>
          <p:nvPr/>
        </p:nvSpPr>
        <p:spPr>
          <a:xfrm>
            <a:off x="6339393" y="2359116"/>
            <a:ext cx="1320942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总结与思考</a:t>
            </a:r>
            <a:endParaRPr lang="zh-CN" altLang="en-US" sz="1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7" name="文本框 192"/>
          <p:cNvSpPr txBox="1"/>
          <p:nvPr/>
        </p:nvSpPr>
        <p:spPr>
          <a:xfrm>
            <a:off x="1446772" y="3592196"/>
            <a:ext cx="1320942" cy="383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项目背景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实际意义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endParaRPr lang="en-US" altLang="zh-CN" sz="900" dirty="0">
              <a:cs typeface="+mn-ea"/>
              <a:sym typeface="+mn-lt"/>
            </a:endParaRPr>
          </a:p>
        </p:txBody>
      </p:sp>
      <p:sp>
        <p:nvSpPr>
          <p:cNvPr id="78" name="文本框 193"/>
          <p:cNvSpPr txBox="1"/>
          <p:nvPr/>
        </p:nvSpPr>
        <p:spPr>
          <a:xfrm>
            <a:off x="3110865" y="3592195"/>
            <a:ext cx="1271270" cy="699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界面展示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功能展示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</a:pPr>
            <a:endParaRPr lang="zh-CN" altLang="en-US" sz="900" dirty="0">
              <a:cs typeface="+mn-ea"/>
              <a:sym typeface="+mn-lt"/>
            </a:endParaRPr>
          </a:p>
          <a:p>
            <a:pPr marL="0" lvl="0" indent="0" algn="ctr">
              <a:lnSpc>
                <a:spcPct val="114000"/>
              </a:lnSpc>
              <a:buNone/>
            </a:pPr>
            <a:endParaRPr lang="zh-CN" altLang="en-US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9" name="文本框 194"/>
          <p:cNvSpPr txBox="1"/>
          <p:nvPr/>
        </p:nvSpPr>
        <p:spPr>
          <a:xfrm>
            <a:off x="4736358" y="3592196"/>
            <a:ext cx="1320942" cy="5416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整体思路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数据结构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</a:pPr>
            <a:r>
              <a:rPr lang="zh-CN" altLang="en-US" sz="900" dirty="0">
                <a:cs typeface="+mn-ea"/>
                <a:sym typeface="+mn-lt"/>
              </a:rPr>
              <a:t>关键点处理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80" name="文本框 195"/>
          <p:cNvSpPr txBox="1"/>
          <p:nvPr/>
        </p:nvSpPr>
        <p:spPr>
          <a:xfrm>
            <a:off x="6350625" y="3592196"/>
            <a:ext cx="1320942" cy="383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buClrTx/>
              <a:buSzTx/>
              <a:buNone/>
            </a:pPr>
            <a:r>
              <a:rPr lang="zh-CN" altLang="en-US" sz="900" dirty="0">
                <a:cs typeface="+mn-ea"/>
                <a:sym typeface="+mn-lt"/>
              </a:rPr>
              <a:t>遇到的问题</a:t>
            </a:r>
            <a:endParaRPr lang="zh-CN" altLang="en-US" sz="900" dirty="0">
              <a:cs typeface="+mn-ea"/>
              <a:sym typeface="+mn-lt"/>
            </a:endParaRPr>
          </a:p>
          <a:p>
            <a:pPr algn="ctr">
              <a:lnSpc>
                <a:spcPct val="114000"/>
              </a:lnSpc>
              <a:buClrTx/>
              <a:buSzTx/>
              <a:buNone/>
            </a:pPr>
            <a:r>
              <a:rPr lang="zh-CN" altLang="en-US" sz="900" dirty="0">
                <a:cs typeface="+mn-ea"/>
                <a:sym typeface="+mn-lt"/>
              </a:rPr>
              <a:t>总结与反思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81" name="文本框 23"/>
          <p:cNvSpPr txBox="1"/>
          <p:nvPr/>
        </p:nvSpPr>
        <p:spPr>
          <a:xfrm>
            <a:off x="3084372" y="659366"/>
            <a:ext cx="2600712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sh dir="u"/>
      </p:transition>
    </mc:Choice>
    <mc:Fallback>
      <p:transition spd="med" advClick="0" advTm="3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6088" y="17314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1490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608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64060" y="221728"/>
            <a:ext cx="4452562" cy="368300"/>
            <a:chOff x="2631209" y="783729"/>
            <a:chExt cx="5936749" cy="491066"/>
          </a:xfrm>
        </p:grpSpPr>
        <p:sp>
          <p:nvSpPr>
            <p:cNvPr id="3" name="文本框 2"/>
            <p:cNvSpPr txBox="1"/>
            <p:nvPr/>
          </p:nvSpPr>
          <p:spPr>
            <a:xfrm>
              <a:off x="3786910" y="783729"/>
              <a:ext cx="363389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dirty="0">
                  <a:cs typeface="+mn-ea"/>
                  <a:sym typeface="+mn-lt"/>
                </a:rPr>
                <a:t>    </a:t>
              </a:r>
              <a:r>
                <a:rPr lang="zh-CN" altLang="en-US" sz="1800" b="1" dirty="0">
                  <a:cs typeface="+mn-ea"/>
                  <a:sym typeface="+mn-lt"/>
                </a:rPr>
                <a:t>具体功能实现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6312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420802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640080"/>
            <a:ext cx="2272665" cy="4044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70" y="1012825"/>
            <a:ext cx="4625340" cy="3299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59125" y="640080"/>
            <a:ext cx="291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给这道菜打个分叭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6088" y="17314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1490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608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64060" y="221728"/>
            <a:ext cx="4452562" cy="368300"/>
            <a:chOff x="2631209" y="783729"/>
            <a:chExt cx="5936749" cy="491066"/>
          </a:xfrm>
        </p:grpSpPr>
        <p:sp>
          <p:nvSpPr>
            <p:cNvPr id="3" name="文本框 2"/>
            <p:cNvSpPr txBox="1"/>
            <p:nvPr/>
          </p:nvSpPr>
          <p:spPr>
            <a:xfrm>
              <a:off x="3786910" y="783729"/>
              <a:ext cx="363389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dirty="0">
                  <a:cs typeface="+mn-ea"/>
                  <a:sym typeface="+mn-lt"/>
                </a:rPr>
                <a:t>    </a:t>
              </a:r>
              <a:r>
                <a:rPr lang="zh-CN" altLang="en-US" sz="1800" b="1" dirty="0">
                  <a:cs typeface="+mn-ea"/>
                  <a:sym typeface="+mn-lt"/>
                </a:rPr>
                <a:t>具体功能实现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6312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420802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640080"/>
            <a:ext cx="2272665" cy="4044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59125" y="640080"/>
            <a:ext cx="44926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文字输入：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若发布内容小于五个字会提示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超过最大字数会提示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0" y="1130935"/>
            <a:ext cx="1211580" cy="198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15" y="920750"/>
            <a:ext cx="708660" cy="175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2140" y="1668780"/>
            <a:ext cx="4966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添加图片：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210" y="1731645"/>
            <a:ext cx="2423160" cy="220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10" y="2078990"/>
            <a:ext cx="2552700" cy="2209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210" y="2449830"/>
            <a:ext cx="1661160" cy="2438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605" y="2868930"/>
            <a:ext cx="1577340" cy="182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16275" y="3303270"/>
            <a:ext cx="5828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发布按钮事件：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若文字输入和图片添加都正确，则出现</a:t>
            </a:r>
            <a:r>
              <a:rPr lang="en-US" altLang="zh-CN"/>
              <a:t>“</a:t>
            </a:r>
            <a:r>
              <a:rPr lang="zh-CN" altLang="en-US"/>
              <a:t>发布正确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6088" y="17314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1490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608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64060" y="221728"/>
            <a:ext cx="4452562" cy="368300"/>
            <a:chOff x="2631209" y="783729"/>
            <a:chExt cx="5936749" cy="491066"/>
          </a:xfrm>
        </p:grpSpPr>
        <p:sp>
          <p:nvSpPr>
            <p:cNvPr id="3" name="文本框 2"/>
            <p:cNvSpPr txBox="1"/>
            <p:nvPr/>
          </p:nvSpPr>
          <p:spPr>
            <a:xfrm>
              <a:off x="3786910" y="783729"/>
              <a:ext cx="363389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dirty="0">
                  <a:cs typeface="+mn-ea"/>
                  <a:sym typeface="+mn-lt"/>
                </a:rPr>
                <a:t>    </a:t>
              </a:r>
              <a:r>
                <a:rPr lang="zh-CN" altLang="en-US" sz="1800" b="1" dirty="0">
                  <a:cs typeface="+mn-ea"/>
                  <a:sym typeface="+mn-lt"/>
                </a:rPr>
                <a:t>具体功能实现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6312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420802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589915"/>
            <a:ext cx="2118995" cy="3757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5" y="656590"/>
            <a:ext cx="1381125" cy="2461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70" y="656590"/>
            <a:ext cx="1391285" cy="2461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55" y="656590"/>
            <a:ext cx="1383030" cy="24580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22550" y="3343910"/>
            <a:ext cx="5744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按照如图界面点击相应图标，则会出现想要的分类搜索结果。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22550" y="3650615"/>
            <a:ext cx="4994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多条动态按照时间先后顺序进行显示，采用了栈结构实现。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22550" y="3957320"/>
            <a:ext cx="4818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分类的功能采用了树和链表结合结构。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445" y="1208405"/>
            <a:ext cx="2202180" cy="174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5400000">
            <a:off x="1019409" y="757593"/>
            <a:ext cx="3041233" cy="3597458"/>
            <a:chOff x="1967542" y="991717"/>
            <a:chExt cx="3217334" cy="3805767"/>
          </a:xfrm>
        </p:grpSpPr>
        <p:grpSp>
          <p:nvGrpSpPr>
            <p:cNvPr id="13" name="组合 12"/>
            <p:cNvGrpSpPr/>
            <p:nvPr/>
          </p:nvGrpSpPr>
          <p:grpSpPr>
            <a:xfrm>
              <a:off x="1967542" y="991717"/>
              <a:ext cx="3217334" cy="3805767"/>
              <a:chOff x="1475656" y="743787"/>
              <a:chExt cx="2413000" cy="2854325"/>
            </a:xfrm>
          </p:grpSpPr>
          <p:sp>
            <p:nvSpPr>
              <p:cNvPr id="1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BE202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en-US" altLang="zh-CN" sz="1800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913765"/>
                <a:r>
                  <a:rPr lang="en-US" altLang="zh-CN" sz="4000" b="1" kern="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PART 04</a:t>
                </a:r>
                <a:endParaRPr lang="zh-CN" altLang="en-US" sz="4000" b="1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4726972" y="1908895"/>
            <a:ext cx="3550741" cy="6838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总结与思考</a:t>
            </a:r>
            <a:endParaRPr lang="zh-CN" altLang="en-US" sz="1600" b="1" spc="225" dirty="0">
              <a:solidFill>
                <a:srgbClr val="33333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sh dir="u"/>
      </p:transition>
    </mc:Choice>
    <mc:Fallback>
      <p:transition spd="med" advClick="0" advTm="3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641985" y="776605"/>
            <a:ext cx="495300" cy="381635"/>
            <a:chOff x="952500" y="1504503"/>
            <a:chExt cx="2733178" cy="2139804"/>
          </a:xfrm>
        </p:grpSpPr>
        <p:sp>
          <p:nvSpPr>
            <p:cNvPr id="60" name="椭圆 59"/>
            <p:cNvSpPr/>
            <p:nvPr/>
          </p:nvSpPr>
          <p:spPr>
            <a:xfrm>
              <a:off x="952500" y="1504503"/>
              <a:ext cx="2139804" cy="2139804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0036" y="1642039"/>
              <a:ext cx="1864732" cy="1864732"/>
            </a:xfrm>
            <a:prstGeom prst="ellipse">
              <a:avLst/>
            </a:prstGeom>
            <a:solidFill>
              <a:srgbClr val="BE202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707483" y="2085308"/>
              <a:ext cx="978195" cy="978195"/>
              <a:chOff x="2707483" y="2085308"/>
              <a:chExt cx="978195" cy="978195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2707483" y="2085308"/>
                <a:ext cx="978195" cy="97819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任意多边形 51"/>
              <p:cNvSpPr/>
              <p:nvPr/>
            </p:nvSpPr>
            <p:spPr>
              <a:xfrm>
                <a:off x="2920429" y="2374122"/>
                <a:ext cx="552302" cy="400566"/>
              </a:xfrm>
              <a:custGeom>
                <a:avLst/>
                <a:gdLst>
                  <a:gd name="connsiteX0" fmla="*/ 85725 w 338138"/>
                  <a:gd name="connsiteY0" fmla="*/ 184150 h 245240"/>
                  <a:gd name="connsiteX1" fmla="*/ 85725 w 338138"/>
                  <a:gd name="connsiteY1" fmla="*/ 219449 h 245240"/>
                  <a:gd name="connsiteX2" fmla="*/ 119953 w 338138"/>
                  <a:gd name="connsiteY2" fmla="*/ 228600 h 245240"/>
                  <a:gd name="connsiteX3" fmla="*/ 139700 w 338138"/>
                  <a:gd name="connsiteY3" fmla="*/ 190687 h 245240"/>
                  <a:gd name="connsiteX4" fmla="*/ 85725 w 338138"/>
                  <a:gd name="connsiteY4" fmla="*/ 184150 h 245240"/>
                  <a:gd name="connsiteX5" fmla="*/ 278606 w 338138"/>
                  <a:gd name="connsiteY5" fmla="*/ 74613 h 245240"/>
                  <a:gd name="connsiteX6" fmla="*/ 276225 w 338138"/>
                  <a:gd name="connsiteY6" fmla="*/ 77183 h 245240"/>
                  <a:gd name="connsiteX7" fmla="*/ 276225 w 338138"/>
                  <a:gd name="connsiteY7" fmla="*/ 127303 h 245240"/>
                  <a:gd name="connsiteX8" fmla="*/ 278606 w 338138"/>
                  <a:gd name="connsiteY8" fmla="*/ 128588 h 245240"/>
                  <a:gd name="connsiteX9" fmla="*/ 280988 w 338138"/>
                  <a:gd name="connsiteY9" fmla="*/ 127303 h 245240"/>
                  <a:gd name="connsiteX10" fmla="*/ 280988 w 338138"/>
                  <a:gd name="connsiteY10" fmla="*/ 77183 h 245240"/>
                  <a:gd name="connsiteX11" fmla="*/ 278606 w 338138"/>
                  <a:gd name="connsiteY11" fmla="*/ 74613 h 245240"/>
                  <a:gd name="connsiteX12" fmla="*/ 319882 w 338138"/>
                  <a:gd name="connsiteY12" fmla="*/ 60325 h 245240"/>
                  <a:gd name="connsiteX13" fmla="*/ 317500 w 338138"/>
                  <a:gd name="connsiteY13" fmla="*/ 62988 h 245240"/>
                  <a:gd name="connsiteX14" fmla="*/ 317500 w 338138"/>
                  <a:gd name="connsiteY14" fmla="*/ 140212 h 245240"/>
                  <a:gd name="connsiteX15" fmla="*/ 319882 w 338138"/>
                  <a:gd name="connsiteY15" fmla="*/ 142875 h 245240"/>
                  <a:gd name="connsiteX16" fmla="*/ 322263 w 338138"/>
                  <a:gd name="connsiteY16" fmla="*/ 140212 h 245240"/>
                  <a:gd name="connsiteX17" fmla="*/ 322263 w 338138"/>
                  <a:gd name="connsiteY17" fmla="*/ 62988 h 245240"/>
                  <a:gd name="connsiteX18" fmla="*/ 319882 w 338138"/>
                  <a:gd name="connsiteY18" fmla="*/ 60325 h 245240"/>
                  <a:gd name="connsiteX19" fmla="*/ 278606 w 338138"/>
                  <a:gd name="connsiteY19" fmla="*/ 58738 h 245240"/>
                  <a:gd name="connsiteX20" fmla="*/ 296863 w 338138"/>
                  <a:gd name="connsiteY20" fmla="*/ 76922 h 245240"/>
                  <a:gd name="connsiteX21" fmla="*/ 296863 w 338138"/>
                  <a:gd name="connsiteY21" fmla="*/ 127578 h 245240"/>
                  <a:gd name="connsiteX22" fmla="*/ 278606 w 338138"/>
                  <a:gd name="connsiteY22" fmla="*/ 144463 h 245240"/>
                  <a:gd name="connsiteX23" fmla="*/ 260350 w 338138"/>
                  <a:gd name="connsiteY23" fmla="*/ 127578 h 245240"/>
                  <a:gd name="connsiteX24" fmla="*/ 260350 w 338138"/>
                  <a:gd name="connsiteY24" fmla="*/ 76922 h 245240"/>
                  <a:gd name="connsiteX25" fmla="*/ 278606 w 338138"/>
                  <a:gd name="connsiteY25" fmla="*/ 58738 h 245240"/>
                  <a:gd name="connsiteX26" fmla="*/ 319882 w 338138"/>
                  <a:gd name="connsiteY26" fmla="*/ 44450 h 245240"/>
                  <a:gd name="connsiteX27" fmla="*/ 338138 w 338138"/>
                  <a:gd name="connsiteY27" fmla="*/ 63057 h 245240"/>
                  <a:gd name="connsiteX28" fmla="*/ 338138 w 338138"/>
                  <a:gd name="connsiteY28" fmla="*/ 140143 h 245240"/>
                  <a:gd name="connsiteX29" fmla="*/ 319882 w 338138"/>
                  <a:gd name="connsiteY29" fmla="*/ 158750 h 245240"/>
                  <a:gd name="connsiteX30" fmla="*/ 301625 w 338138"/>
                  <a:gd name="connsiteY30" fmla="*/ 140143 h 245240"/>
                  <a:gd name="connsiteX31" fmla="*/ 301625 w 338138"/>
                  <a:gd name="connsiteY31" fmla="*/ 63057 h 245240"/>
                  <a:gd name="connsiteX32" fmla="*/ 319882 w 338138"/>
                  <a:gd name="connsiteY32" fmla="*/ 44450 h 245240"/>
                  <a:gd name="connsiteX33" fmla="*/ 98954 w 338138"/>
                  <a:gd name="connsiteY33" fmla="*/ 44450 h 245240"/>
                  <a:gd name="connsiteX34" fmla="*/ 107950 w 338138"/>
                  <a:gd name="connsiteY34" fmla="*/ 52510 h 245240"/>
                  <a:gd name="connsiteX35" fmla="*/ 100239 w 338138"/>
                  <a:gd name="connsiteY35" fmla="*/ 60570 h 245240"/>
                  <a:gd name="connsiteX36" fmla="*/ 89958 w 338138"/>
                  <a:gd name="connsiteY36" fmla="*/ 61913 h 245240"/>
                  <a:gd name="connsiteX37" fmla="*/ 88673 w 338138"/>
                  <a:gd name="connsiteY37" fmla="*/ 61913 h 245240"/>
                  <a:gd name="connsiteX38" fmla="*/ 80962 w 338138"/>
                  <a:gd name="connsiteY38" fmla="*/ 55196 h 245240"/>
                  <a:gd name="connsiteX39" fmla="*/ 87387 w 338138"/>
                  <a:gd name="connsiteY39" fmla="*/ 45793 h 245240"/>
                  <a:gd name="connsiteX40" fmla="*/ 98954 w 338138"/>
                  <a:gd name="connsiteY40" fmla="*/ 44450 h 245240"/>
                  <a:gd name="connsiteX41" fmla="*/ 42863 w 338138"/>
                  <a:gd name="connsiteY41" fmla="*/ 41275 h 245240"/>
                  <a:gd name="connsiteX42" fmla="*/ 15875 w 338138"/>
                  <a:gd name="connsiteY42" fmla="*/ 74135 h 245240"/>
                  <a:gd name="connsiteX43" fmla="*/ 15875 w 338138"/>
                  <a:gd name="connsiteY43" fmla="*/ 130654 h 245240"/>
                  <a:gd name="connsiteX44" fmla="*/ 42863 w 338138"/>
                  <a:gd name="connsiteY44" fmla="*/ 163513 h 245240"/>
                  <a:gd name="connsiteX45" fmla="*/ 178233 w 338138"/>
                  <a:gd name="connsiteY45" fmla="*/ 36513 h 245240"/>
                  <a:gd name="connsiteX46" fmla="*/ 187325 w 338138"/>
                  <a:gd name="connsiteY46" fmla="*/ 44357 h 245240"/>
                  <a:gd name="connsiteX47" fmla="*/ 179532 w 338138"/>
                  <a:gd name="connsiteY47" fmla="*/ 52201 h 245240"/>
                  <a:gd name="connsiteX48" fmla="*/ 124979 w 338138"/>
                  <a:gd name="connsiteY48" fmla="*/ 58738 h 245240"/>
                  <a:gd name="connsiteX49" fmla="*/ 123680 w 338138"/>
                  <a:gd name="connsiteY49" fmla="*/ 58738 h 245240"/>
                  <a:gd name="connsiteX50" fmla="*/ 115887 w 338138"/>
                  <a:gd name="connsiteY50" fmla="*/ 52201 h 245240"/>
                  <a:gd name="connsiteX51" fmla="*/ 123680 w 338138"/>
                  <a:gd name="connsiteY51" fmla="*/ 43050 h 245240"/>
                  <a:gd name="connsiteX52" fmla="*/ 178233 w 338138"/>
                  <a:gd name="connsiteY52" fmla="*/ 36513 h 245240"/>
                  <a:gd name="connsiteX53" fmla="*/ 239712 w 338138"/>
                  <a:gd name="connsiteY53" fmla="*/ 17463 h 245240"/>
                  <a:gd name="connsiteX54" fmla="*/ 58737 w 338138"/>
                  <a:gd name="connsiteY54" fmla="*/ 38100 h 245240"/>
                  <a:gd name="connsiteX55" fmla="*/ 58737 w 338138"/>
                  <a:gd name="connsiteY55" fmla="*/ 165101 h 245240"/>
                  <a:gd name="connsiteX56" fmla="*/ 239712 w 338138"/>
                  <a:gd name="connsiteY56" fmla="*/ 187326 h 245240"/>
                  <a:gd name="connsiteX57" fmla="*/ 246318 w 338138"/>
                  <a:gd name="connsiteY57" fmla="*/ 0 h 245240"/>
                  <a:gd name="connsiteX58" fmla="*/ 255588 w 338138"/>
                  <a:gd name="connsiteY58" fmla="*/ 7895 h 245240"/>
                  <a:gd name="connsiteX59" fmla="*/ 255588 w 338138"/>
                  <a:gd name="connsiteY59" fmla="*/ 194745 h 245240"/>
                  <a:gd name="connsiteX60" fmla="*/ 246318 w 338138"/>
                  <a:gd name="connsiteY60" fmla="*/ 202640 h 245240"/>
                  <a:gd name="connsiteX61" fmla="*/ 157590 w 338138"/>
                  <a:gd name="connsiteY61" fmla="*/ 192114 h 245240"/>
                  <a:gd name="connsiteX62" fmla="*/ 132429 w 338138"/>
                  <a:gd name="connsiteY62" fmla="*/ 240800 h 245240"/>
                  <a:gd name="connsiteX63" fmla="*/ 123159 w 338138"/>
                  <a:gd name="connsiteY63" fmla="*/ 244747 h 245240"/>
                  <a:gd name="connsiteX64" fmla="*/ 75484 w 338138"/>
                  <a:gd name="connsiteY64" fmla="*/ 232905 h 245240"/>
                  <a:gd name="connsiteX65" fmla="*/ 70187 w 338138"/>
                  <a:gd name="connsiteY65" fmla="*/ 225010 h 245240"/>
                  <a:gd name="connsiteX66" fmla="*/ 70187 w 338138"/>
                  <a:gd name="connsiteY66" fmla="*/ 181587 h 245240"/>
                  <a:gd name="connsiteX67" fmla="*/ 43701 w 338138"/>
                  <a:gd name="connsiteY67" fmla="*/ 178955 h 245240"/>
                  <a:gd name="connsiteX68" fmla="*/ 0 w 338138"/>
                  <a:gd name="connsiteY68" fmla="*/ 130269 h 245240"/>
                  <a:gd name="connsiteX69" fmla="*/ 0 w 338138"/>
                  <a:gd name="connsiteY69" fmla="*/ 73688 h 245240"/>
                  <a:gd name="connsiteX70" fmla="*/ 43701 w 338138"/>
                  <a:gd name="connsiteY70" fmla="*/ 23685 h 245240"/>
                  <a:gd name="connsiteX71" fmla="*/ 246318 w 338138"/>
                  <a:gd name="connsiteY71" fmla="*/ 0 h 245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38138" h="245240">
                    <a:moveTo>
                      <a:pt x="85725" y="184150"/>
                    </a:moveTo>
                    <a:cubicBezTo>
                      <a:pt x="85725" y="184150"/>
                      <a:pt x="85725" y="184150"/>
                      <a:pt x="85725" y="219449"/>
                    </a:cubicBezTo>
                    <a:cubicBezTo>
                      <a:pt x="85725" y="219449"/>
                      <a:pt x="85725" y="219449"/>
                      <a:pt x="119953" y="228600"/>
                    </a:cubicBezTo>
                    <a:lnTo>
                      <a:pt x="139700" y="190687"/>
                    </a:lnTo>
                    <a:cubicBezTo>
                      <a:pt x="129168" y="189380"/>
                      <a:pt x="96256" y="185458"/>
                      <a:pt x="85725" y="184150"/>
                    </a:cubicBezTo>
                    <a:close/>
                    <a:moveTo>
                      <a:pt x="278606" y="74613"/>
                    </a:moveTo>
                    <a:cubicBezTo>
                      <a:pt x="277416" y="74613"/>
                      <a:pt x="276225" y="75898"/>
                      <a:pt x="276225" y="77183"/>
                    </a:cubicBezTo>
                    <a:cubicBezTo>
                      <a:pt x="276225" y="77183"/>
                      <a:pt x="276225" y="77183"/>
                      <a:pt x="276225" y="127303"/>
                    </a:cubicBezTo>
                    <a:cubicBezTo>
                      <a:pt x="276225" y="128588"/>
                      <a:pt x="277416" y="128588"/>
                      <a:pt x="278606" y="128588"/>
                    </a:cubicBezTo>
                    <a:cubicBezTo>
                      <a:pt x="279797" y="128588"/>
                      <a:pt x="280988" y="128588"/>
                      <a:pt x="280988" y="127303"/>
                    </a:cubicBezTo>
                    <a:lnTo>
                      <a:pt x="280988" y="77183"/>
                    </a:lnTo>
                    <a:cubicBezTo>
                      <a:pt x="280988" y="75898"/>
                      <a:pt x="279797" y="74613"/>
                      <a:pt x="278606" y="74613"/>
                    </a:cubicBezTo>
                    <a:close/>
                    <a:moveTo>
                      <a:pt x="319882" y="60325"/>
                    </a:moveTo>
                    <a:cubicBezTo>
                      <a:pt x="318691" y="60325"/>
                      <a:pt x="317500" y="61657"/>
                      <a:pt x="317500" y="62988"/>
                    </a:cubicBezTo>
                    <a:cubicBezTo>
                      <a:pt x="317500" y="62988"/>
                      <a:pt x="317500" y="62988"/>
                      <a:pt x="317500" y="140212"/>
                    </a:cubicBezTo>
                    <a:cubicBezTo>
                      <a:pt x="317500" y="142875"/>
                      <a:pt x="318691" y="142875"/>
                      <a:pt x="319882" y="142875"/>
                    </a:cubicBezTo>
                    <a:cubicBezTo>
                      <a:pt x="321072" y="142875"/>
                      <a:pt x="322263" y="142875"/>
                      <a:pt x="322263" y="140212"/>
                    </a:cubicBezTo>
                    <a:lnTo>
                      <a:pt x="322263" y="62988"/>
                    </a:lnTo>
                    <a:cubicBezTo>
                      <a:pt x="322263" y="61657"/>
                      <a:pt x="321072" y="60325"/>
                      <a:pt x="319882" y="60325"/>
                    </a:cubicBezTo>
                    <a:close/>
                    <a:moveTo>
                      <a:pt x="278606" y="58738"/>
                    </a:moveTo>
                    <a:cubicBezTo>
                      <a:pt x="287735" y="58738"/>
                      <a:pt x="296863" y="66531"/>
                      <a:pt x="296863" y="76922"/>
                    </a:cubicBezTo>
                    <a:cubicBezTo>
                      <a:pt x="296863" y="76922"/>
                      <a:pt x="296863" y="76922"/>
                      <a:pt x="296863" y="127578"/>
                    </a:cubicBezTo>
                    <a:cubicBezTo>
                      <a:pt x="296863" y="136670"/>
                      <a:pt x="287735" y="144463"/>
                      <a:pt x="278606" y="144463"/>
                    </a:cubicBezTo>
                    <a:cubicBezTo>
                      <a:pt x="268174" y="144463"/>
                      <a:pt x="260350" y="136670"/>
                      <a:pt x="260350" y="127578"/>
                    </a:cubicBezTo>
                    <a:cubicBezTo>
                      <a:pt x="260350" y="127578"/>
                      <a:pt x="260350" y="127578"/>
                      <a:pt x="260350" y="76922"/>
                    </a:cubicBezTo>
                    <a:cubicBezTo>
                      <a:pt x="260350" y="66531"/>
                      <a:pt x="268174" y="58738"/>
                      <a:pt x="278606" y="58738"/>
                    </a:cubicBezTo>
                    <a:close/>
                    <a:moveTo>
                      <a:pt x="319882" y="44450"/>
                    </a:moveTo>
                    <a:cubicBezTo>
                      <a:pt x="330314" y="44450"/>
                      <a:pt x="338138" y="53753"/>
                      <a:pt x="338138" y="63057"/>
                    </a:cubicBezTo>
                    <a:cubicBezTo>
                      <a:pt x="338138" y="63057"/>
                      <a:pt x="338138" y="63057"/>
                      <a:pt x="338138" y="140143"/>
                    </a:cubicBezTo>
                    <a:cubicBezTo>
                      <a:pt x="338138" y="150776"/>
                      <a:pt x="330314" y="158750"/>
                      <a:pt x="319882" y="158750"/>
                    </a:cubicBezTo>
                    <a:cubicBezTo>
                      <a:pt x="310753" y="158750"/>
                      <a:pt x="301625" y="150776"/>
                      <a:pt x="301625" y="140143"/>
                    </a:cubicBezTo>
                    <a:cubicBezTo>
                      <a:pt x="301625" y="140143"/>
                      <a:pt x="301625" y="140143"/>
                      <a:pt x="301625" y="63057"/>
                    </a:cubicBezTo>
                    <a:cubicBezTo>
                      <a:pt x="301625" y="53753"/>
                      <a:pt x="310753" y="44450"/>
                      <a:pt x="319882" y="44450"/>
                    </a:cubicBezTo>
                    <a:close/>
                    <a:moveTo>
                      <a:pt x="98954" y="44450"/>
                    </a:moveTo>
                    <a:cubicBezTo>
                      <a:pt x="102809" y="44450"/>
                      <a:pt x="106665" y="47136"/>
                      <a:pt x="107950" y="52510"/>
                    </a:cubicBezTo>
                    <a:cubicBezTo>
                      <a:pt x="107950" y="56540"/>
                      <a:pt x="105379" y="60570"/>
                      <a:pt x="100239" y="60570"/>
                    </a:cubicBezTo>
                    <a:cubicBezTo>
                      <a:pt x="100239" y="60570"/>
                      <a:pt x="100239" y="60570"/>
                      <a:pt x="89958" y="61913"/>
                    </a:cubicBezTo>
                    <a:cubicBezTo>
                      <a:pt x="89958" y="61913"/>
                      <a:pt x="88673" y="61913"/>
                      <a:pt x="88673" y="61913"/>
                    </a:cubicBezTo>
                    <a:cubicBezTo>
                      <a:pt x="84817" y="61913"/>
                      <a:pt x="82247" y="59226"/>
                      <a:pt x="80962" y="55196"/>
                    </a:cubicBezTo>
                    <a:cubicBezTo>
                      <a:pt x="80962" y="51166"/>
                      <a:pt x="83532" y="47136"/>
                      <a:pt x="87387" y="45793"/>
                    </a:cubicBezTo>
                    <a:cubicBezTo>
                      <a:pt x="87387" y="45793"/>
                      <a:pt x="87387" y="45793"/>
                      <a:pt x="98954" y="44450"/>
                    </a:cubicBezTo>
                    <a:close/>
                    <a:moveTo>
                      <a:pt x="42863" y="41275"/>
                    </a:moveTo>
                    <a:cubicBezTo>
                      <a:pt x="28019" y="43904"/>
                      <a:pt x="15875" y="58362"/>
                      <a:pt x="15875" y="74135"/>
                    </a:cubicBezTo>
                    <a:cubicBezTo>
                      <a:pt x="15875" y="74135"/>
                      <a:pt x="15875" y="74135"/>
                      <a:pt x="15875" y="130654"/>
                    </a:cubicBezTo>
                    <a:cubicBezTo>
                      <a:pt x="15875" y="146426"/>
                      <a:pt x="28019" y="159570"/>
                      <a:pt x="42863" y="163513"/>
                    </a:cubicBezTo>
                    <a:close/>
                    <a:moveTo>
                      <a:pt x="178233" y="36513"/>
                    </a:moveTo>
                    <a:cubicBezTo>
                      <a:pt x="182129" y="36513"/>
                      <a:pt x="186026" y="39127"/>
                      <a:pt x="187325" y="44357"/>
                    </a:cubicBezTo>
                    <a:cubicBezTo>
                      <a:pt x="187325" y="48279"/>
                      <a:pt x="184727" y="52201"/>
                      <a:pt x="179532" y="52201"/>
                    </a:cubicBezTo>
                    <a:cubicBezTo>
                      <a:pt x="179532" y="52201"/>
                      <a:pt x="179532" y="52201"/>
                      <a:pt x="124979" y="58738"/>
                    </a:cubicBezTo>
                    <a:cubicBezTo>
                      <a:pt x="124979" y="58738"/>
                      <a:pt x="124979" y="58738"/>
                      <a:pt x="123680" y="58738"/>
                    </a:cubicBezTo>
                    <a:cubicBezTo>
                      <a:pt x="119783" y="58738"/>
                      <a:pt x="117186" y="56123"/>
                      <a:pt x="115887" y="52201"/>
                    </a:cubicBezTo>
                    <a:cubicBezTo>
                      <a:pt x="115887" y="48279"/>
                      <a:pt x="118484" y="44357"/>
                      <a:pt x="123680" y="43050"/>
                    </a:cubicBezTo>
                    <a:cubicBezTo>
                      <a:pt x="123680" y="43050"/>
                      <a:pt x="123680" y="43050"/>
                      <a:pt x="178233" y="36513"/>
                    </a:cubicBezTo>
                    <a:close/>
                    <a:moveTo>
                      <a:pt x="239712" y="17463"/>
                    </a:moveTo>
                    <a:lnTo>
                      <a:pt x="58737" y="38100"/>
                    </a:lnTo>
                    <a:lnTo>
                      <a:pt x="58737" y="165101"/>
                    </a:lnTo>
                    <a:lnTo>
                      <a:pt x="239712" y="187326"/>
                    </a:lnTo>
                    <a:close/>
                    <a:moveTo>
                      <a:pt x="246318" y="0"/>
                    </a:moveTo>
                    <a:cubicBezTo>
                      <a:pt x="251615" y="0"/>
                      <a:pt x="255588" y="3947"/>
                      <a:pt x="255588" y="7895"/>
                    </a:cubicBezTo>
                    <a:cubicBezTo>
                      <a:pt x="255588" y="7895"/>
                      <a:pt x="255588" y="7895"/>
                      <a:pt x="255588" y="194745"/>
                    </a:cubicBezTo>
                    <a:cubicBezTo>
                      <a:pt x="255588" y="200009"/>
                      <a:pt x="251615" y="203956"/>
                      <a:pt x="246318" y="202640"/>
                    </a:cubicBezTo>
                    <a:cubicBezTo>
                      <a:pt x="246318" y="202640"/>
                      <a:pt x="246318" y="202640"/>
                      <a:pt x="157590" y="192114"/>
                    </a:cubicBezTo>
                    <a:cubicBezTo>
                      <a:pt x="157590" y="192114"/>
                      <a:pt x="157590" y="192114"/>
                      <a:pt x="132429" y="240800"/>
                    </a:cubicBezTo>
                    <a:cubicBezTo>
                      <a:pt x="129780" y="244747"/>
                      <a:pt x="125807" y="246063"/>
                      <a:pt x="123159" y="244747"/>
                    </a:cubicBezTo>
                    <a:cubicBezTo>
                      <a:pt x="123159" y="244747"/>
                      <a:pt x="123159" y="244747"/>
                      <a:pt x="75484" y="232905"/>
                    </a:cubicBezTo>
                    <a:cubicBezTo>
                      <a:pt x="72836" y="232905"/>
                      <a:pt x="70187" y="228957"/>
                      <a:pt x="70187" y="225010"/>
                    </a:cubicBezTo>
                    <a:cubicBezTo>
                      <a:pt x="70187" y="225010"/>
                      <a:pt x="70187" y="225010"/>
                      <a:pt x="70187" y="181587"/>
                    </a:cubicBezTo>
                    <a:cubicBezTo>
                      <a:pt x="45026" y="178955"/>
                      <a:pt x="48998" y="180271"/>
                      <a:pt x="43701" y="178955"/>
                    </a:cubicBezTo>
                    <a:cubicBezTo>
                      <a:pt x="18540" y="176323"/>
                      <a:pt x="0" y="155270"/>
                      <a:pt x="0" y="130269"/>
                    </a:cubicBezTo>
                    <a:cubicBezTo>
                      <a:pt x="0" y="130269"/>
                      <a:pt x="0" y="130269"/>
                      <a:pt x="0" y="73688"/>
                    </a:cubicBezTo>
                    <a:cubicBezTo>
                      <a:pt x="0" y="48686"/>
                      <a:pt x="18540" y="27632"/>
                      <a:pt x="43701" y="23685"/>
                    </a:cubicBezTo>
                    <a:cubicBezTo>
                      <a:pt x="52971" y="23685"/>
                      <a:pt x="239696" y="1316"/>
                      <a:pt x="246318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 rot="0">
            <a:off x="688340" y="2669540"/>
            <a:ext cx="438785" cy="349250"/>
            <a:chOff x="952500" y="4045521"/>
            <a:chExt cx="2733178" cy="2139804"/>
          </a:xfrm>
        </p:grpSpPr>
        <p:sp>
          <p:nvSpPr>
            <p:cNvPr id="69" name="椭圆 68"/>
            <p:cNvSpPr/>
            <p:nvPr/>
          </p:nvSpPr>
          <p:spPr>
            <a:xfrm>
              <a:off x="952500" y="4045521"/>
              <a:ext cx="2139804" cy="2139804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90036" y="4183057"/>
              <a:ext cx="1864732" cy="1864732"/>
            </a:xfrm>
            <a:prstGeom prst="ellipse">
              <a:avLst/>
            </a:prstGeom>
            <a:solidFill>
              <a:srgbClr val="33333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707483" y="4626326"/>
              <a:ext cx="978195" cy="978195"/>
              <a:chOff x="2707483" y="4626326"/>
              <a:chExt cx="978195" cy="978195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707483" y="4626326"/>
                <a:ext cx="978195" cy="978195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3" name="任意多边形 52"/>
              <p:cNvSpPr/>
              <p:nvPr/>
            </p:nvSpPr>
            <p:spPr>
              <a:xfrm>
                <a:off x="2920429" y="4839272"/>
                <a:ext cx="552302" cy="552302"/>
              </a:xfrm>
              <a:custGeom>
                <a:avLst/>
                <a:gdLst>
                  <a:gd name="connsiteX0" fmla="*/ 71839 w 334963"/>
                  <a:gd name="connsiteY0" fmla="*/ 306388 h 334963"/>
                  <a:gd name="connsiteX1" fmla="*/ 263123 w 334963"/>
                  <a:gd name="connsiteY1" fmla="*/ 306388 h 334963"/>
                  <a:gd name="connsiteX2" fmla="*/ 276225 w 334963"/>
                  <a:gd name="connsiteY2" fmla="*/ 321356 h 334963"/>
                  <a:gd name="connsiteX3" fmla="*/ 263123 w 334963"/>
                  <a:gd name="connsiteY3" fmla="*/ 334963 h 334963"/>
                  <a:gd name="connsiteX4" fmla="*/ 71839 w 334963"/>
                  <a:gd name="connsiteY4" fmla="*/ 334963 h 334963"/>
                  <a:gd name="connsiteX5" fmla="*/ 58737 w 334963"/>
                  <a:gd name="connsiteY5" fmla="*/ 321356 h 334963"/>
                  <a:gd name="connsiteX6" fmla="*/ 71839 w 334963"/>
                  <a:gd name="connsiteY6" fmla="*/ 306388 h 334963"/>
                  <a:gd name="connsiteX7" fmla="*/ 85725 w 334963"/>
                  <a:gd name="connsiteY7" fmla="*/ 153988 h 334963"/>
                  <a:gd name="connsiteX8" fmla="*/ 85725 w 334963"/>
                  <a:gd name="connsiteY8" fmla="*/ 252413 h 334963"/>
                  <a:gd name="connsiteX9" fmla="*/ 249238 w 334963"/>
                  <a:gd name="connsiteY9" fmla="*/ 252413 h 334963"/>
                  <a:gd name="connsiteX10" fmla="*/ 249238 w 334963"/>
                  <a:gd name="connsiteY10" fmla="*/ 153988 h 334963"/>
                  <a:gd name="connsiteX11" fmla="*/ 166687 w 334963"/>
                  <a:gd name="connsiteY11" fmla="*/ 28575 h 334963"/>
                  <a:gd name="connsiteX12" fmla="*/ 77068 w 334963"/>
                  <a:gd name="connsiteY12" fmla="*/ 90238 h 334963"/>
                  <a:gd name="connsiteX13" fmla="*/ 66525 w 334963"/>
                  <a:gd name="connsiteY13" fmla="*/ 100734 h 334963"/>
                  <a:gd name="connsiteX14" fmla="*/ 26987 w 334963"/>
                  <a:gd name="connsiteY14" fmla="*/ 145341 h 334963"/>
                  <a:gd name="connsiteX15" fmla="*/ 57299 w 334963"/>
                  <a:gd name="connsiteY15" fmla="*/ 187325 h 334963"/>
                  <a:gd name="connsiteX16" fmla="*/ 57299 w 334963"/>
                  <a:gd name="connsiteY16" fmla="*/ 140093 h 334963"/>
                  <a:gd name="connsiteX17" fmla="*/ 70479 w 334963"/>
                  <a:gd name="connsiteY17" fmla="*/ 125662 h 334963"/>
                  <a:gd name="connsiteX18" fmla="*/ 262896 w 334963"/>
                  <a:gd name="connsiteY18" fmla="*/ 125662 h 334963"/>
                  <a:gd name="connsiteX19" fmla="*/ 276075 w 334963"/>
                  <a:gd name="connsiteY19" fmla="*/ 140093 h 334963"/>
                  <a:gd name="connsiteX20" fmla="*/ 276075 w 334963"/>
                  <a:gd name="connsiteY20" fmla="*/ 187325 h 334963"/>
                  <a:gd name="connsiteX21" fmla="*/ 306387 w 334963"/>
                  <a:gd name="connsiteY21" fmla="*/ 145341 h 334963"/>
                  <a:gd name="connsiteX22" fmla="*/ 266849 w 334963"/>
                  <a:gd name="connsiteY22" fmla="*/ 100734 h 334963"/>
                  <a:gd name="connsiteX23" fmla="*/ 256306 w 334963"/>
                  <a:gd name="connsiteY23" fmla="*/ 90238 h 334963"/>
                  <a:gd name="connsiteX24" fmla="*/ 166687 w 334963"/>
                  <a:gd name="connsiteY24" fmla="*/ 28575 h 334963"/>
                  <a:gd name="connsiteX25" fmla="*/ 167482 w 334963"/>
                  <a:gd name="connsiteY25" fmla="*/ 0 h 334963"/>
                  <a:gd name="connsiteX26" fmla="*/ 280894 w 334963"/>
                  <a:gd name="connsiteY26" fmla="*/ 75122 h 334963"/>
                  <a:gd name="connsiteX27" fmla="*/ 334963 w 334963"/>
                  <a:gd name="connsiteY27" fmla="*/ 144972 h 334963"/>
                  <a:gd name="connsiteX28" fmla="*/ 276938 w 334963"/>
                  <a:gd name="connsiteY28" fmla="*/ 216139 h 334963"/>
                  <a:gd name="connsiteX29" fmla="*/ 276938 w 334963"/>
                  <a:gd name="connsiteY29" fmla="*/ 266221 h 334963"/>
                  <a:gd name="connsiteX30" fmla="*/ 263750 w 334963"/>
                  <a:gd name="connsiteY30" fmla="*/ 279400 h 334963"/>
                  <a:gd name="connsiteX31" fmla="*/ 71213 w 334963"/>
                  <a:gd name="connsiteY31" fmla="*/ 279400 h 334963"/>
                  <a:gd name="connsiteX32" fmla="*/ 58025 w 334963"/>
                  <a:gd name="connsiteY32" fmla="*/ 266221 h 334963"/>
                  <a:gd name="connsiteX33" fmla="*/ 58025 w 334963"/>
                  <a:gd name="connsiteY33" fmla="*/ 216139 h 334963"/>
                  <a:gd name="connsiteX34" fmla="*/ 0 w 334963"/>
                  <a:gd name="connsiteY34" fmla="*/ 144972 h 334963"/>
                  <a:gd name="connsiteX35" fmla="*/ 54069 w 334963"/>
                  <a:gd name="connsiteY35" fmla="*/ 75122 h 334963"/>
                  <a:gd name="connsiteX36" fmla="*/ 167482 w 334963"/>
                  <a:gd name="connsiteY36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34963" h="334963">
                    <a:moveTo>
                      <a:pt x="71839" y="306388"/>
                    </a:moveTo>
                    <a:cubicBezTo>
                      <a:pt x="71839" y="306388"/>
                      <a:pt x="71839" y="306388"/>
                      <a:pt x="263123" y="306388"/>
                    </a:cubicBezTo>
                    <a:cubicBezTo>
                      <a:pt x="270984" y="306388"/>
                      <a:pt x="276225" y="313192"/>
                      <a:pt x="276225" y="321356"/>
                    </a:cubicBezTo>
                    <a:cubicBezTo>
                      <a:pt x="276225" y="329520"/>
                      <a:pt x="270984" y="334963"/>
                      <a:pt x="263123" y="334963"/>
                    </a:cubicBezTo>
                    <a:cubicBezTo>
                      <a:pt x="263123" y="334963"/>
                      <a:pt x="263123" y="334963"/>
                      <a:pt x="71839" y="334963"/>
                    </a:cubicBezTo>
                    <a:cubicBezTo>
                      <a:pt x="63978" y="334963"/>
                      <a:pt x="58737" y="329520"/>
                      <a:pt x="58737" y="321356"/>
                    </a:cubicBezTo>
                    <a:cubicBezTo>
                      <a:pt x="58737" y="313192"/>
                      <a:pt x="63978" y="306388"/>
                      <a:pt x="71839" y="306388"/>
                    </a:cubicBezTo>
                    <a:close/>
                    <a:moveTo>
                      <a:pt x="85725" y="153988"/>
                    </a:moveTo>
                    <a:lnTo>
                      <a:pt x="85725" y="252413"/>
                    </a:lnTo>
                    <a:lnTo>
                      <a:pt x="249238" y="252413"/>
                    </a:lnTo>
                    <a:lnTo>
                      <a:pt x="249238" y="153988"/>
                    </a:lnTo>
                    <a:close/>
                    <a:moveTo>
                      <a:pt x="166687" y="28575"/>
                    </a:moveTo>
                    <a:cubicBezTo>
                      <a:pt x="124513" y="28575"/>
                      <a:pt x="86294" y="54815"/>
                      <a:pt x="77068" y="90238"/>
                    </a:cubicBezTo>
                    <a:cubicBezTo>
                      <a:pt x="75750" y="95486"/>
                      <a:pt x="71796" y="99422"/>
                      <a:pt x="66525" y="100734"/>
                    </a:cubicBezTo>
                    <a:cubicBezTo>
                      <a:pt x="42802" y="105982"/>
                      <a:pt x="26987" y="124350"/>
                      <a:pt x="26987" y="145341"/>
                    </a:cubicBezTo>
                    <a:cubicBezTo>
                      <a:pt x="26987" y="163709"/>
                      <a:pt x="38848" y="179453"/>
                      <a:pt x="57299" y="187325"/>
                    </a:cubicBezTo>
                    <a:cubicBezTo>
                      <a:pt x="57299" y="187325"/>
                      <a:pt x="57299" y="187325"/>
                      <a:pt x="57299" y="140093"/>
                    </a:cubicBezTo>
                    <a:cubicBezTo>
                      <a:pt x="57299" y="132222"/>
                      <a:pt x="62571" y="125662"/>
                      <a:pt x="70479" y="125662"/>
                    </a:cubicBezTo>
                    <a:cubicBezTo>
                      <a:pt x="70479" y="125662"/>
                      <a:pt x="70479" y="125662"/>
                      <a:pt x="262896" y="125662"/>
                    </a:cubicBezTo>
                    <a:cubicBezTo>
                      <a:pt x="270803" y="125662"/>
                      <a:pt x="276075" y="132222"/>
                      <a:pt x="276075" y="140093"/>
                    </a:cubicBezTo>
                    <a:cubicBezTo>
                      <a:pt x="276075" y="140093"/>
                      <a:pt x="276075" y="140093"/>
                      <a:pt x="276075" y="187325"/>
                    </a:cubicBezTo>
                    <a:cubicBezTo>
                      <a:pt x="294526" y="179453"/>
                      <a:pt x="306387" y="163709"/>
                      <a:pt x="306387" y="145341"/>
                    </a:cubicBezTo>
                    <a:cubicBezTo>
                      <a:pt x="306387" y="124350"/>
                      <a:pt x="290572" y="105982"/>
                      <a:pt x="266849" y="100734"/>
                    </a:cubicBezTo>
                    <a:cubicBezTo>
                      <a:pt x="261578" y="99422"/>
                      <a:pt x="257624" y="95486"/>
                      <a:pt x="256306" y="90238"/>
                    </a:cubicBezTo>
                    <a:cubicBezTo>
                      <a:pt x="247080" y="54815"/>
                      <a:pt x="208861" y="28575"/>
                      <a:pt x="166687" y="28575"/>
                    </a:cubicBezTo>
                    <a:close/>
                    <a:moveTo>
                      <a:pt x="167482" y="0"/>
                    </a:moveTo>
                    <a:cubicBezTo>
                      <a:pt x="220232" y="0"/>
                      <a:pt x="266388" y="30312"/>
                      <a:pt x="280894" y="75122"/>
                    </a:cubicBezTo>
                    <a:cubicBezTo>
                      <a:pt x="313863" y="85665"/>
                      <a:pt x="334963" y="113341"/>
                      <a:pt x="334963" y="144972"/>
                    </a:cubicBezTo>
                    <a:cubicBezTo>
                      <a:pt x="334963" y="177920"/>
                      <a:pt x="311225" y="206914"/>
                      <a:pt x="276938" y="216139"/>
                    </a:cubicBezTo>
                    <a:cubicBezTo>
                      <a:pt x="276938" y="216139"/>
                      <a:pt x="276938" y="216139"/>
                      <a:pt x="276938" y="266221"/>
                    </a:cubicBezTo>
                    <a:cubicBezTo>
                      <a:pt x="276938" y="274128"/>
                      <a:pt x="271663" y="279400"/>
                      <a:pt x="263750" y="279400"/>
                    </a:cubicBezTo>
                    <a:cubicBezTo>
                      <a:pt x="263750" y="279400"/>
                      <a:pt x="263750" y="279400"/>
                      <a:pt x="71213" y="279400"/>
                    </a:cubicBezTo>
                    <a:cubicBezTo>
                      <a:pt x="63300" y="279400"/>
                      <a:pt x="58025" y="274128"/>
                      <a:pt x="58025" y="266221"/>
                    </a:cubicBezTo>
                    <a:cubicBezTo>
                      <a:pt x="58025" y="266221"/>
                      <a:pt x="58025" y="266221"/>
                      <a:pt x="58025" y="216139"/>
                    </a:cubicBezTo>
                    <a:cubicBezTo>
                      <a:pt x="22419" y="206914"/>
                      <a:pt x="0" y="177920"/>
                      <a:pt x="0" y="144972"/>
                    </a:cubicBezTo>
                    <a:cubicBezTo>
                      <a:pt x="0" y="113341"/>
                      <a:pt x="21100" y="85665"/>
                      <a:pt x="54069" y="75122"/>
                    </a:cubicBezTo>
                    <a:cubicBezTo>
                      <a:pt x="68575" y="30312"/>
                      <a:pt x="114731" y="0"/>
                      <a:pt x="167482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5006088" y="17314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1490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6088" y="34341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插入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64060" y="221728"/>
            <a:ext cx="4452562" cy="368300"/>
            <a:chOff x="2631209" y="783729"/>
            <a:chExt cx="5936749" cy="491066"/>
          </a:xfrm>
        </p:grpSpPr>
        <p:sp>
          <p:nvSpPr>
            <p:cNvPr id="3" name="文本框 2"/>
            <p:cNvSpPr txBox="1"/>
            <p:nvPr/>
          </p:nvSpPr>
          <p:spPr>
            <a:xfrm>
              <a:off x="3623503" y="783729"/>
              <a:ext cx="3633893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dirty="0">
                  <a:cs typeface="+mn-ea"/>
                  <a:sym typeface="+mn-lt"/>
                </a:rPr>
                <a:t>    </a:t>
              </a:r>
              <a:r>
                <a:rPr lang="zh-CN" altLang="en-US" sz="1800" b="1" dirty="0">
                  <a:cs typeface="+mn-ea"/>
                  <a:sym typeface="+mn-lt"/>
                </a:rPr>
                <a:t>遇到的问题及总结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6312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420802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224280" y="851535"/>
            <a:ext cx="5893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云服务器：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1263015" y="1242695"/>
            <a:ext cx="6525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我们开通了云服务，本来是打算将数据上传到云服务器，但是由于时间问题，最终放弃了这个想法。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24280" y="2155825"/>
            <a:ext cx="7332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微信小程序登录的时候微信会自动获取用户的信息，但是这个也得用到云服务。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19530" y="2712085"/>
            <a:ext cx="7441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4280" y="1849120"/>
            <a:ext cx="5893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按照用户</a:t>
            </a:r>
            <a:r>
              <a:rPr lang="en-US" altLang="zh-CN"/>
              <a:t>ID</a:t>
            </a:r>
            <a:r>
              <a:rPr lang="zh-CN" altLang="en-US"/>
              <a:t>进行搜索：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63015" y="3182620"/>
            <a:ext cx="6423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项目初步达到了我们预期的效果，能基本实现我们的预期功能，具有一定的实用意义。虽然结果并不是十分漂亮但是小组成员齐心协力、攻克种种困难完成项目的过程值得纪念，从中也学到了很多东西，了解并实践了微信小程序开发的过程，认识了一门新的语言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E:\PPT改稿\商务\ed0ba87e0aed2376cd563decc64c8e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1" y="0"/>
            <a:ext cx="3711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7963900" y="1637276"/>
            <a:ext cx="770573" cy="1282905"/>
            <a:chOff x="13963" y="4863"/>
            <a:chExt cx="1618" cy="3438"/>
          </a:xfrm>
        </p:grpSpPr>
        <p:sp>
          <p:nvSpPr>
            <p:cNvPr id="18" name="矩形 17"/>
            <p:cNvSpPr/>
            <p:nvPr/>
          </p:nvSpPr>
          <p:spPr>
            <a:xfrm>
              <a:off x="15461" y="4863"/>
              <a:ext cx="120" cy="3389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963" y="8176"/>
              <a:ext cx="1600" cy="125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3865769" y="1478888"/>
            <a:ext cx="1412450" cy="1494506"/>
            <a:chOff x="12173" y="2349"/>
            <a:chExt cx="3408" cy="5952"/>
          </a:xfrm>
        </p:grpSpPr>
        <p:sp>
          <p:nvSpPr>
            <p:cNvPr id="21" name="矩形 20"/>
            <p:cNvSpPr/>
            <p:nvPr/>
          </p:nvSpPr>
          <p:spPr>
            <a:xfrm flipV="1">
              <a:off x="12173" y="2349"/>
              <a:ext cx="3366" cy="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462" y="2425"/>
              <a:ext cx="119" cy="5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3955" y="8176"/>
              <a:ext cx="1600" cy="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文本框 43"/>
          <p:cNvSpPr txBox="1"/>
          <p:nvPr/>
        </p:nvSpPr>
        <p:spPr>
          <a:xfrm>
            <a:off x="5094605" y="2780665"/>
            <a:ext cx="3056255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汇报</a:t>
            </a:r>
            <a:r>
              <a:rPr lang="zh-CN" altLang="en-US" dirty="0" smtClean="0">
                <a:cs typeface="+mn-ea"/>
                <a:sym typeface="+mn-lt"/>
              </a:rPr>
              <a:t>人：熊天晨 许晋达 于澜浚  </a:t>
            </a:r>
            <a:endParaRPr lang="zh-CN" altLang="en-US" dirty="0" smtClean="0">
              <a:cs typeface="+mn-ea"/>
              <a:sym typeface="+mn-lt"/>
            </a:endParaRPr>
          </a:p>
          <a:p>
            <a:pPr algn="ctr"/>
            <a:r>
              <a:rPr lang="en-US" altLang="zh-CN" dirty="0" smtClean="0">
                <a:cs typeface="+mn-ea"/>
                <a:sym typeface="+mn-lt"/>
              </a:rPr>
              <a:t>2019</a:t>
            </a:r>
            <a:r>
              <a:rPr lang="zh-CN" altLang="en-US" dirty="0" smtClean="0">
                <a:cs typeface="+mn-ea"/>
                <a:sym typeface="+mn-lt"/>
              </a:rPr>
              <a:t>年</a:t>
            </a:r>
            <a:r>
              <a:rPr lang="en-US" altLang="zh-CN" dirty="0" smtClean="0">
                <a:cs typeface="+mn-ea"/>
                <a:sym typeface="+mn-lt"/>
              </a:rPr>
              <a:t>12</a:t>
            </a:r>
            <a:r>
              <a:rPr lang="zh-CN" altLang="en-US" dirty="0" smtClean="0">
                <a:cs typeface="+mn-ea"/>
                <a:sym typeface="+mn-lt"/>
              </a:rPr>
              <a:t>月</a:t>
            </a:r>
            <a:r>
              <a:rPr lang="en-US" altLang="zh-CN" dirty="0" smtClean="0">
                <a:cs typeface="+mn-ea"/>
                <a:sym typeface="+mn-lt"/>
              </a:rPr>
              <a:t>27</a:t>
            </a:r>
            <a:r>
              <a:rPr lang="zh-CN" altLang="en-US" dirty="0" smtClean="0">
                <a:cs typeface="+mn-ea"/>
                <a:sym typeface="+mn-lt"/>
              </a:rPr>
              <a:t>日</a:t>
            </a:r>
            <a:endParaRPr lang="zh-CN" altLang="en-US" dirty="0" smtClean="0">
              <a:cs typeface="+mn-ea"/>
              <a:sym typeface="+mn-lt"/>
            </a:endParaRPr>
          </a:p>
        </p:txBody>
      </p:sp>
      <p:sp>
        <p:nvSpPr>
          <p:cNvPr id="25" name="文本框 1"/>
          <p:cNvSpPr txBox="1"/>
          <p:nvPr/>
        </p:nvSpPr>
        <p:spPr>
          <a:xfrm>
            <a:off x="4257415" y="1603626"/>
            <a:ext cx="4087654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72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感谢聆听</a:t>
            </a:r>
            <a:endParaRPr lang="zh-CN" altLang="zh-CN" sz="72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426626" y="3633485"/>
            <a:ext cx="5717374" cy="321945"/>
            <a:chOff x="3426626" y="3633485"/>
            <a:chExt cx="5717374" cy="321945"/>
          </a:xfrm>
        </p:grpSpPr>
        <p:sp>
          <p:nvSpPr>
            <p:cNvPr id="28" name="矩形 27"/>
            <p:cNvSpPr/>
            <p:nvPr/>
          </p:nvSpPr>
          <p:spPr>
            <a:xfrm>
              <a:off x="7269004" y="3719271"/>
              <a:ext cx="1874996" cy="178594"/>
            </a:xfrm>
            <a:prstGeom prst="rect">
              <a:avLst/>
            </a:prstGeom>
            <a:solidFill>
              <a:srgbClr val="BE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"/>
            <p:cNvSpPr txBox="1"/>
            <p:nvPr/>
          </p:nvSpPr>
          <p:spPr>
            <a:xfrm>
              <a:off x="3426626" y="3633485"/>
              <a:ext cx="4031096" cy="3219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100" dirty="0">
                <a:cs typeface="+mn-ea"/>
                <a:sym typeface="+mn-lt"/>
              </a:endParaRPr>
            </a:p>
          </p:txBody>
        </p:sp>
      </p:grpSp>
      <p:sp>
        <p:nvSpPr>
          <p:cNvPr id="30" name="文本框 43"/>
          <p:cNvSpPr txBox="1"/>
          <p:nvPr/>
        </p:nvSpPr>
        <p:spPr>
          <a:xfrm>
            <a:off x="1468704" y="2089357"/>
            <a:ext cx="2103596" cy="86562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 smtClean="0">
                <a:cs typeface="+mn-ea"/>
                <a:sym typeface="+mn-lt"/>
              </a:rPr>
              <a:t>        </a:t>
            </a:r>
            <a:r>
              <a:rPr lang="zh-CN" altLang="zh-CN" sz="1800" dirty="0" smtClean="0">
                <a:cs typeface="+mn-ea"/>
                <a:sym typeface="+mn-lt"/>
              </a:rPr>
              <a:t>迎接</a:t>
            </a:r>
            <a:r>
              <a:rPr lang="zh-CN" altLang="zh-CN" sz="1800" dirty="0">
                <a:cs typeface="+mn-ea"/>
                <a:sym typeface="+mn-lt"/>
              </a:rPr>
              <a:t>变化 </a:t>
            </a:r>
            <a:endParaRPr lang="en-US" altLang="zh-CN" sz="1800" dirty="0" smtClean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dirty="0" smtClean="0">
                <a:cs typeface="+mn-ea"/>
                <a:sym typeface="+mn-lt"/>
              </a:rPr>
              <a:t>勇于创新</a:t>
            </a:r>
            <a:endParaRPr lang="zh-CN" altLang="zh-CN" sz="1800" dirty="0"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mb/>
      </p:transition>
    </mc:Choice>
    <mc:Fallback>
      <p:transition spd="med" advClick="0" advTm="3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1019409" y="757593"/>
            <a:ext cx="3041233" cy="3597458"/>
            <a:chOff x="1967542" y="991717"/>
            <a:chExt cx="3217334" cy="38057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3805767"/>
              <a:chOff x="1475656" y="743787"/>
              <a:chExt cx="2413000" cy="285432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BE202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en-US" altLang="zh-CN" sz="1800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913765"/>
                <a:r>
                  <a:rPr lang="en-US" altLang="zh-CN" sz="4000" b="1" kern="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PART 01</a:t>
                </a:r>
                <a:endParaRPr lang="zh-CN" altLang="en-US" sz="4000" b="1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4726972" y="1908895"/>
            <a:ext cx="3550741" cy="12992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项目背景及实际意义</a:t>
            </a:r>
            <a:endParaRPr lang="zh-CN" altLang="en-US" sz="1600" b="1" spc="225" dirty="0">
              <a:solidFill>
                <a:srgbClr val="33333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cover dir="d"/>
      </p:transition>
    </mc:Choice>
    <mc:Fallback>
      <p:transition spd="med" advClick="0" advTm="3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/>
        </p:nvGrpSpPr>
        <p:grpSpPr>
          <a:xfrm>
            <a:off x="2554915" y="395083"/>
            <a:ext cx="3603567" cy="368300"/>
            <a:chOff x="3456709" y="705836"/>
            <a:chExt cx="4804756" cy="49106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060630" y="705836"/>
              <a:ext cx="2247924" cy="491066"/>
              <a:chOff x="5060630" y="705836"/>
              <a:chExt cx="2247924" cy="491066"/>
            </a:xfrm>
          </p:grpSpPr>
          <p:sp>
            <p:nvSpPr>
              <p:cNvPr id="141" name="文本框 2"/>
              <p:cNvSpPr txBox="1"/>
              <p:nvPr/>
            </p:nvSpPr>
            <p:spPr>
              <a:xfrm>
                <a:off x="5183064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 smtClean="0">
                    <a:cs typeface="+mn-ea"/>
                    <a:sym typeface="+mn-lt"/>
                  </a:rPr>
                  <a:t>项目背景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142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39" name="直接连接符 138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7" name="平行四边形 6"/>
          <p:cNvSpPr/>
          <p:nvPr/>
        </p:nvSpPr>
        <p:spPr>
          <a:xfrm>
            <a:off x="4197350" y="1130935"/>
            <a:ext cx="3458210" cy="11245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4975225" y="2192020"/>
            <a:ext cx="3775075" cy="1124585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29150" y="1324610"/>
            <a:ext cx="27108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诸多吐槽没有平台发泄</a:t>
            </a:r>
            <a:endParaRPr lang="zh-CN" altLang="en-US"/>
          </a:p>
          <a:p>
            <a:r>
              <a:rPr lang="zh-CN" altLang="en-US"/>
              <a:t>缺少分享、交流的平台</a:t>
            </a:r>
            <a:endParaRPr lang="zh-CN" altLang="en-US"/>
          </a:p>
          <a:p>
            <a:r>
              <a:rPr lang="zh-CN" altLang="en-US">
                <a:sym typeface="+mn-ea"/>
              </a:rPr>
              <a:t>吐槽和诉求得不到及时反馈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0" y="2442210"/>
            <a:ext cx="3159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学生的建议是多层次类别的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不能及时有效地整合反馈给食堂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学生提建议的途径和渠道比较复杂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085" y="3707765"/>
            <a:ext cx="70313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  在一定程度上阻碍了意见的交流，影响了校园食堂改进的步伐，学生就餐体验长期处于较不满意的状态。</a:t>
            </a: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47065" y="3528695"/>
            <a:ext cx="7620" cy="131127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决策 18"/>
          <p:cNvSpPr/>
          <p:nvPr/>
        </p:nvSpPr>
        <p:spPr>
          <a:xfrm>
            <a:off x="807085" y="3707765"/>
            <a:ext cx="180975" cy="1797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85850" y="3644265"/>
            <a:ext cx="1294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130935"/>
            <a:ext cx="2794000" cy="209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88900" y="395083"/>
            <a:ext cx="3603567" cy="368300"/>
            <a:chOff x="3456709" y="655036"/>
            <a:chExt cx="4804756" cy="491066"/>
          </a:xfrm>
        </p:grpSpPr>
        <p:sp>
          <p:nvSpPr>
            <p:cNvPr id="49" name="文本框 2"/>
            <p:cNvSpPr txBox="1"/>
            <p:nvPr/>
          </p:nvSpPr>
          <p:spPr>
            <a:xfrm>
              <a:off x="5106863" y="655036"/>
              <a:ext cx="1700107" cy="4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cs typeface="+mn-ea"/>
                  <a:sym typeface="+mn-lt"/>
                </a:rPr>
                <a:t>应用意义 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 5"/>
          <p:cNvSpPr/>
          <p:nvPr/>
        </p:nvSpPr>
        <p:spPr bwMode="auto">
          <a:xfrm rot="21093461" flipH="1">
            <a:off x="2990273" y="2145056"/>
            <a:ext cx="1306116" cy="957263"/>
          </a:xfrm>
          <a:custGeom>
            <a:avLst/>
            <a:gdLst>
              <a:gd name="T0" fmla="*/ 435 w 463"/>
              <a:gd name="T1" fmla="*/ 143 h 339"/>
              <a:gd name="T2" fmla="*/ 435 w 463"/>
              <a:gd name="T3" fmla="*/ 143 h 339"/>
              <a:gd name="T4" fmla="*/ 376 w 463"/>
              <a:gd name="T5" fmla="*/ 0 h 339"/>
              <a:gd name="T6" fmla="*/ 289 w 463"/>
              <a:gd name="T7" fmla="*/ 36 h 339"/>
              <a:gd name="T8" fmla="*/ 304 w 463"/>
              <a:gd name="T9" fmla="*/ 80 h 339"/>
              <a:gd name="T10" fmla="*/ 0 w 463"/>
              <a:gd name="T11" fmla="*/ 339 h 339"/>
              <a:gd name="T12" fmla="*/ 400 w 463"/>
              <a:gd name="T13" fmla="*/ 329 h 339"/>
              <a:gd name="T14" fmla="*/ 400 w 463"/>
              <a:gd name="T15" fmla="*/ 329 h 339"/>
              <a:gd name="T16" fmla="*/ 400 w 463"/>
              <a:gd name="T17" fmla="*/ 328 h 339"/>
              <a:gd name="T18" fmla="*/ 435 w 463"/>
              <a:gd name="T19" fmla="*/ 143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3" h="339">
                <a:moveTo>
                  <a:pt x="435" y="143"/>
                </a:moveTo>
                <a:cubicBezTo>
                  <a:pt x="435" y="143"/>
                  <a:pt x="435" y="143"/>
                  <a:pt x="435" y="143"/>
                </a:cubicBezTo>
                <a:cubicBezTo>
                  <a:pt x="376" y="0"/>
                  <a:pt x="376" y="0"/>
                  <a:pt x="376" y="0"/>
                </a:cubicBezTo>
                <a:cubicBezTo>
                  <a:pt x="289" y="36"/>
                  <a:pt x="289" y="36"/>
                  <a:pt x="289" y="36"/>
                </a:cubicBezTo>
                <a:cubicBezTo>
                  <a:pt x="304" y="80"/>
                  <a:pt x="304" y="80"/>
                  <a:pt x="304" y="80"/>
                </a:cubicBezTo>
                <a:cubicBezTo>
                  <a:pt x="0" y="339"/>
                  <a:pt x="0" y="339"/>
                  <a:pt x="0" y="339"/>
                </a:cubicBezTo>
                <a:cubicBezTo>
                  <a:pt x="400" y="329"/>
                  <a:pt x="400" y="329"/>
                  <a:pt x="400" y="329"/>
                </a:cubicBezTo>
                <a:cubicBezTo>
                  <a:pt x="400" y="329"/>
                  <a:pt x="400" y="329"/>
                  <a:pt x="400" y="329"/>
                </a:cubicBezTo>
                <a:cubicBezTo>
                  <a:pt x="400" y="328"/>
                  <a:pt x="400" y="328"/>
                  <a:pt x="400" y="328"/>
                </a:cubicBezTo>
                <a:cubicBezTo>
                  <a:pt x="451" y="257"/>
                  <a:pt x="463" y="192"/>
                  <a:pt x="435" y="14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2" name="Freeform 6"/>
          <p:cNvSpPr/>
          <p:nvPr/>
        </p:nvSpPr>
        <p:spPr bwMode="auto">
          <a:xfrm rot="21093461" flipH="1">
            <a:off x="3376285" y="1645973"/>
            <a:ext cx="1258491" cy="1402556"/>
          </a:xfrm>
          <a:custGeom>
            <a:avLst/>
            <a:gdLst>
              <a:gd name="T0" fmla="*/ 784 w 1057"/>
              <a:gd name="T1" fmla="*/ 0 h 1178"/>
              <a:gd name="T2" fmla="*/ 1057 w 1057"/>
              <a:gd name="T3" fmla="*/ 647 h 1178"/>
              <a:gd name="T4" fmla="*/ 225 w 1057"/>
              <a:gd name="T5" fmla="*/ 1178 h 1178"/>
              <a:gd name="T6" fmla="*/ 0 w 1057"/>
              <a:gd name="T7" fmla="*/ 673 h 1178"/>
              <a:gd name="T8" fmla="*/ 784 w 1057"/>
              <a:gd name="T9" fmla="*/ 0 h 1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178">
                <a:moveTo>
                  <a:pt x="784" y="0"/>
                </a:moveTo>
                <a:lnTo>
                  <a:pt x="1057" y="647"/>
                </a:lnTo>
                <a:lnTo>
                  <a:pt x="225" y="1178"/>
                </a:lnTo>
                <a:lnTo>
                  <a:pt x="0" y="673"/>
                </a:lnTo>
                <a:lnTo>
                  <a:pt x="7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3" name="Freeform 7"/>
          <p:cNvSpPr/>
          <p:nvPr/>
        </p:nvSpPr>
        <p:spPr bwMode="auto">
          <a:xfrm rot="21093461" flipH="1">
            <a:off x="3645995" y="1497587"/>
            <a:ext cx="1996679" cy="851297"/>
          </a:xfrm>
          <a:custGeom>
            <a:avLst/>
            <a:gdLst>
              <a:gd name="T0" fmla="*/ 290 w 708"/>
              <a:gd name="T1" fmla="*/ 88 h 302"/>
              <a:gd name="T2" fmla="*/ 708 w 708"/>
              <a:gd name="T3" fmla="*/ 18 h 302"/>
              <a:gd name="T4" fmla="*/ 377 w 708"/>
              <a:gd name="T5" fmla="*/ 302 h 302"/>
              <a:gd name="T6" fmla="*/ 0 w 708"/>
              <a:gd name="T7" fmla="*/ 276 h 302"/>
              <a:gd name="T8" fmla="*/ 209 w 708"/>
              <a:gd name="T9" fmla="*/ 126 h 302"/>
              <a:gd name="T10" fmla="*/ 290 w 708"/>
              <a:gd name="T11" fmla="*/ 8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8" h="302">
                <a:moveTo>
                  <a:pt x="290" y="88"/>
                </a:moveTo>
                <a:cubicBezTo>
                  <a:pt x="438" y="26"/>
                  <a:pt x="593" y="0"/>
                  <a:pt x="708" y="18"/>
                </a:cubicBezTo>
                <a:cubicBezTo>
                  <a:pt x="377" y="302"/>
                  <a:pt x="377" y="302"/>
                  <a:pt x="377" y="302"/>
                </a:cubicBezTo>
                <a:cubicBezTo>
                  <a:pt x="0" y="276"/>
                  <a:pt x="0" y="276"/>
                  <a:pt x="0" y="276"/>
                </a:cubicBezTo>
                <a:cubicBezTo>
                  <a:pt x="54" y="221"/>
                  <a:pt x="127" y="169"/>
                  <a:pt x="209" y="126"/>
                </a:cubicBezTo>
                <a:cubicBezTo>
                  <a:pt x="235" y="112"/>
                  <a:pt x="262" y="100"/>
                  <a:pt x="290" y="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4" name="Freeform 8"/>
          <p:cNvSpPr/>
          <p:nvPr/>
        </p:nvSpPr>
        <p:spPr bwMode="auto">
          <a:xfrm rot="21093461" flipH="1">
            <a:off x="3110082" y="1877588"/>
            <a:ext cx="1315641" cy="770335"/>
          </a:xfrm>
          <a:custGeom>
            <a:avLst/>
            <a:gdLst>
              <a:gd name="T0" fmla="*/ 417 w 466"/>
              <a:gd name="T1" fmla="*/ 52 h 273"/>
              <a:gd name="T2" fmla="*/ 321 w 466"/>
              <a:gd name="T3" fmla="*/ 0 h 273"/>
              <a:gd name="T4" fmla="*/ 0 w 466"/>
              <a:gd name="T5" fmla="*/ 273 h 273"/>
              <a:gd name="T6" fmla="*/ 400 w 466"/>
              <a:gd name="T7" fmla="*/ 263 h 273"/>
              <a:gd name="T8" fmla="*/ 417 w 466"/>
              <a:gd name="T9" fmla="*/ 52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" h="273">
                <a:moveTo>
                  <a:pt x="417" y="52"/>
                </a:moveTo>
                <a:cubicBezTo>
                  <a:pt x="395" y="29"/>
                  <a:pt x="362" y="10"/>
                  <a:pt x="321" y="0"/>
                </a:cubicBezTo>
                <a:cubicBezTo>
                  <a:pt x="0" y="273"/>
                  <a:pt x="0" y="273"/>
                  <a:pt x="0" y="273"/>
                </a:cubicBezTo>
                <a:cubicBezTo>
                  <a:pt x="400" y="263"/>
                  <a:pt x="400" y="263"/>
                  <a:pt x="400" y="263"/>
                </a:cubicBezTo>
                <a:cubicBezTo>
                  <a:pt x="460" y="179"/>
                  <a:pt x="466" y="104"/>
                  <a:pt x="417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5" name="Freeform 9"/>
          <p:cNvSpPr/>
          <p:nvPr/>
        </p:nvSpPr>
        <p:spPr bwMode="auto">
          <a:xfrm rot="21093461" flipH="1">
            <a:off x="3202267" y="2613734"/>
            <a:ext cx="1309688" cy="459581"/>
          </a:xfrm>
          <a:custGeom>
            <a:avLst/>
            <a:gdLst>
              <a:gd name="T0" fmla="*/ 948 w 1100"/>
              <a:gd name="T1" fmla="*/ 0 h 386"/>
              <a:gd name="T2" fmla="*/ 1100 w 1100"/>
              <a:gd name="T3" fmla="*/ 362 h 386"/>
              <a:gd name="T4" fmla="*/ 154 w 1100"/>
              <a:gd name="T5" fmla="*/ 386 h 386"/>
              <a:gd name="T6" fmla="*/ 0 w 1100"/>
              <a:gd name="T7" fmla="*/ 23 h 386"/>
              <a:gd name="T8" fmla="*/ 948 w 1100"/>
              <a:gd name="T9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0" h="386">
                <a:moveTo>
                  <a:pt x="948" y="0"/>
                </a:moveTo>
                <a:lnTo>
                  <a:pt x="1100" y="362"/>
                </a:lnTo>
                <a:lnTo>
                  <a:pt x="154" y="386"/>
                </a:lnTo>
                <a:lnTo>
                  <a:pt x="0" y="23"/>
                </a:lnTo>
                <a:lnTo>
                  <a:pt x="94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6" name="Freeform 10"/>
          <p:cNvSpPr/>
          <p:nvPr/>
        </p:nvSpPr>
        <p:spPr bwMode="auto">
          <a:xfrm rot="21093461" flipH="1">
            <a:off x="3313709" y="2919206"/>
            <a:ext cx="1057275" cy="671513"/>
          </a:xfrm>
          <a:custGeom>
            <a:avLst/>
            <a:gdLst>
              <a:gd name="T0" fmla="*/ 86 w 375"/>
              <a:gd name="T1" fmla="*/ 79 h 238"/>
              <a:gd name="T2" fmla="*/ 0 w 375"/>
              <a:gd name="T3" fmla="*/ 81 h 238"/>
              <a:gd name="T4" fmla="*/ 166 w 375"/>
              <a:gd name="T5" fmla="*/ 238 h 238"/>
              <a:gd name="T6" fmla="*/ 375 w 375"/>
              <a:gd name="T7" fmla="*/ 72 h 238"/>
              <a:gd name="T8" fmla="*/ 345 w 375"/>
              <a:gd name="T9" fmla="*/ 0 h 238"/>
              <a:gd name="T10" fmla="*/ 86 w 375"/>
              <a:gd name="T11" fmla="*/ 79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5" h="238">
                <a:moveTo>
                  <a:pt x="86" y="79"/>
                </a:moveTo>
                <a:cubicBezTo>
                  <a:pt x="0" y="81"/>
                  <a:pt x="0" y="81"/>
                  <a:pt x="0" y="81"/>
                </a:cubicBezTo>
                <a:cubicBezTo>
                  <a:pt x="166" y="238"/>
                  <a:pt x="166" y="238"/>
                  <a:pt x="166" y="238"/>
                </a:cubicBezTo>
                <a:cubicBezTo>
                  <a:pt x="251" y="189"/>
                  <a:pt x="324" y="131"/>
                  <a:pt x="375" y="72"/>
                </a:cubicBezTo>
                <a:cubicBezTo>
                  <a:pt x="345" y="0"/>
                  <a:pt x="345" y="0"/>
                  <a:pt x="345" y="0"/>
                </a:cubicBezTo>
                <a:lnTo>
                  <a:pt x="86" y="7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7" name="Freeform 11"/>
          <p:cNvSpPr/>
          <p:nvPr/>
        </p:nvSpPr>
        <p:spPr bwMode="auto">
          <a:xfrm rot="21093461" flipH="1">
            <a:off x="3382363" y="2907637"/>
            <a:ext cx="1060847" cy="467916"/>
          </a:xfrm>
          <a:custGeom>
            <a:avLst/>
            <a:gdLst>
              <a:gd name="T0" fmla="*/ 0 w 376"/>
              <a:gd name="T1" fmla="*/ 10 h 166"/>
              <a:gd name="T2" fmla="*/ 376 w 376"/>
              <a:gd name="T3" fmla="*/ 0 h 166"/>
              <a:gd name="T4" fmla="*/ 167 w 376"/>
              <a:gd name="T5" fmla="*/ 166 h 166"/>
              <a:gd name="T6" fmla="*/ 0 w 376"/>
              <a:gd name="T7" fmla="*/ 1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166">
                <a:moveTo>
                  <a:pt x="0" y="10"/>
                </a:moveTo>
                <a:cubicBezTo>
                  <a:pt x="376" y="0"/>
                  <a:pt x="376" y="0"/>
                  <a:pt x="376" y="0"/>
                </a:cubicBezTo>
                <a:cubicBezTo>
                  <a:pt x="325" y="59"/>
                  <a:pt x="252" y="117"/>
                  <a:pt x="167" y="166"/>
                </a:cubicBezTo>
                <a:lnTo>
                  <a:pt x="0" y="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8" name="Freeform 12"/>
          <p:cNvSpPr/>
          <p:nvPr/>
        </p:nvSpPr>
        <p:spPr bwMode="auto">
          <a:xfrm rot="21093461" flipH="1">
            <a:off x="3640664" y="1497980"/>
            <a:ext cx="1996679" cy="778669"/>
          </a:xfrm>
          <a:custGeom>
            <a:avLst/>
            <a:gdLst>
              <a:gd name="T0" fmla="*/ 211 w 708"/>
              <a:gd name="T1" fmla="*/ 132 h 276"/>
              <a:gd name="T2" fmla="*/ 292 w 708"/>
              <a:gd name="T3" fmla="*/ 94 h 276"/>
              <a:gd name="T4" fmla="*/ 703 w 708"/>
              <a:gd name="T5" fmla="*/ 23 h 276"/>
              <a:gd name="T6" fmla="*/ 708 w 708"/>
              <a:gd name="T7" fmla="*/ 18 h 276"/>
              <a:gd name="T8" fmla="*/ 290 w 708"/>
              <a:gd name="T9" fmla="*/ 88 h 276"/>
              <a:gd name="T10" fmla="*/ 209 w 708"/>
              <a:gd name="T11" fmla="*/ 126 h 276"/>
              <a:gd name="T12" fmla="*/ 0 w 708"/>
              <a:gd name="T13" fmla="*/ 276 h 276"/>
              <a:gd name="T14" fmla="*/ 8 w 708"/>
              <a:gd name="T15" fmla="*/ 276 h 276"/>
              <a:gd name="T16" fmla="*/ 211 w 708"/>
              <a:gd name="T17" fmla="*/ 132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276">
                <a:moveTo>
                  <a:pt x="211" y="132"/>
                </a:moveTo>
                <a:cubicBezTo>
                  <a:pt x="238" y="118"/>
                  <a:pt x="265" y="105"/>
                  <a:pt x="292" y="94"/>
                </a:cubicBezTo>
                <a:cubicBezTo>
                  <a:pt x="437" y="33"/>
                  <a:pt x="589" y="7"/>
                  <a:pt x="703" y="23"/>
                </a:cubicBezTo>
                <a:cubicBezTo>
                  <a:pt x="708" y="18"/>
                  <a:pt x="708" y="18"/>
                  <a:pt x="708" y="18"/>
                </a:cubicBezTo>
                <a:cubicBezTo>
                  <a:pt x="593" y="0"/>
                  <a:pt x="438" y="26"/>
                  <a:pt x="290" y="88"/>
                </a:cubicBezTo>
                <a:cubicBezTo>
                  <a:pt x="262" y="100"/>
                  <a:pt x="235" y="112"/>
                  <a:pt x="209" y="126"/>
                </a:cubicBezTo>
                <a:cubicBezTo>
                  <a:pt x="127" y="169"/>
                  <a:pt x="54" y="221"/>
                  <a:pt x="0" y="276"/>
                </a:cubicBezTo>
                <a:cubicBezTo>
                  <a:pt x="8" y="276"/>
                  <a:pt x="8" y="276"/>
                  <a:pt x="8" y="276"/>
                </a:cubicBezTo>
                <a:cubicBezTo>
                  <a:pt x="61" y="223"/>
                  <a:pt x="132" y="173"/>
                  <a:pt x="211" y="132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9" name="Freeform 13"/>
          <p:cNvSpPr/>
          <p:nvPr/>
        </p:nvSpPr>
        <p:spPr bwMode="auto">
          <a:xfrm rot="21093461" flipH="1">
            <a:off x="3181634" y="217704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0" name="Freeform 14"/>
          <p:cNvSpPr/>
          <p:nvPr/>
        </p:nvSpPr>
        <p:spPr bwMode="auto">
          <a:xfrm rot="21093461" flipH="1">
            <a:off x="3183757" y="2165733"/>
            <a:ext cx="2381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1" name="Freeform 15"/>
          <p:cNvSpPr/>
          <p:nvPr/>
        </p:nvSpPr>
        <p:spPr bwMode="auto">
          <a:xfrm rot="21093461" flipH="1">
            <a:off x="3187237" y="2156701"/>
            <a:ext cx="3572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2" name="Freeform 16"/>
          <p:cNvSpPr/>
          <p:nvPr/>
        </p:nvSpPr>
        <p:spPr bwMode="auto">
          <a:xfrm rot="21093461" flipH="1">
            <a:off x="3174420" y="2183881"/>
            <a:ext cx="3572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0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3" name="Freeform 17"/>
          <p:cNvSpPr/>
          <p:nvPr/>
        </p:nvSpPr>
        <p:spPr bwMode="auto">
          <a:xfrm rot="21093461" flipH="1">
            <a:off x="3191909" y="2147671"/>
            <a:ext cx="2381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4" name="Freeform 18"/>
          <p:cNvSpPr/>
          <p:nvPr/>
        </p:nvSpPr>
        <p:spPr bwMode="auto">
          <a:xfrm rot="21093461" flipH="1">
            <a:off x="3168035" y="2213982"/>
            <a:ext cx="0" cy="2381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5" name="Freeform 19"/>
          <p:cNvSpPr/>
          <p:nvPr/>
        </p:nvSpPr>
        <p:spPr bwMode="auto">
          <a:xfrm rot="21093461" flipH="1">
            <a:off x="3168891" y="2201660"/>
            <a:ext cx="2381" cy="5954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1" y="1"/>
                  <a:pt x="1" y="2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6" name="Freeform 20"/>
          <p:cNvSpPr/>
          <p:nvPr/>
        </p:nvSpPr>
        <p:spPr bwMode="auto">
          <a:xfrm rot="21093461" flipH="1">
            <a:off x="3173394" y="2192731"/>
            <a:ext cx="0" cy="3572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7" name="Freeform 21"/>
          <p:cNvSpPr/>
          <p:nvPr/>
        </p:nvSpPr>
        <p:spPr bwMode="auto">
          <a:xfrm rot="21093461" flipH="1">
            <a:off x="3164593" y="2231344"/>
            <a:ext cx="0" cy="2381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8" name="Freeform 22"/>
          <p:cNvSpPr/>
          <p:nvPr/>
        </p:nvSpPr>
        <p:spPr bwMode="auto">
          <a:xfrm rot="21093461" flipH="1">
            <a:off x="3165725" y="2222750"/>
            <a:ext cx="0" cy="2381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9" name="Freeform 23"/>
          <p:cNvSpPr/>
          <p:nvPr/>
        </p:nvSpPr>
        <p:spPr bwMode="auto">
          <a:xfrm rot="21093461" flipH="1">
            <a:off x="3163636" y="224230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0" name="Freeform 25"/>
          <p:cNvSpPr/>
          <p:nvPr/>
        </p:nvSpPr>
        <p:spPr bwMode="auto">
          <a:xfrm rot="21093461" flipH="1">
            <a:off x="3212089" y="2113292"/>
            <a:ext cx="3572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1" y="0"/>
                  <a:pt x="1" y="1"/>
                  <a:pt x="1" y="1"/>
                </a:cubicBez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1" name="Freeform 26"/>
          <p:cNvSpPr/>
          <p:nvPr/>
        </p:nvSpPr>
        <p:spPr bwMode="auto">
          <a:xfrm rot="21093461" flipH="1">
            <a:off x="3196573" y="2138553"/>
            <a:ext cx="2381" cy="2381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2" name="Freeform 27"/>
          <p:cNvSpPr/>
          <p:nvPr/>
        </p:nvSpPr>
        <p:spPr bwMode="auto">
          <a:xfrm rot="21093461" flipH="1">
            <a:off x="3201151" y="2128251"/>
            <a:ext cx="2381" cy="3572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0" y="1"/>
                  <a:pt x="1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3" name="Freeform 28"/>
          <p:cNvSpPr/>
          <p:nvPr/>
        </p:nvSpPr>
        <p:spPr bwMode="auto">
          <a:xfrm rot="21093461" flipH="1">
            <a:off x="3208621" y="2122498"/>
            <a:ext cx="0" cy="2381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4" name="Freeform 29"/>
          <p:cNvSpPr/>
          <p:nvPr/>
        </p:nvSpPr>
        <p:spPr bwMode="auto">
          <a:xfrm rot="21093461" flipH="1">
            <a:off x="4030284" y="2718627"/>
            <a:ext cx="2130029" cy="1079897"/>
          </a:xfrm>
          <a:custGeom>
            <a:avLst/>
            <a:gdLst>
              <a:gd name="T0" fmla="*/ 0 w 755"/>
              <a:gd name="T1" fmla="*/ 8 h 383"/>
              <a:gd name="T2" fmla="*/ 110 w 755"/>
              <a:gd name="T3" fmla="*/ 270 h 383"/>
              <a:gd name="T4" fmla="*/ 115 w 755"/>
              <a:gd name="T5" fmla="*/ 282 h 383"/>
              <a:gd name="T6" fmla="*/ 115 w 755"/>
              <a:gd name="T7" fmla="*/ 282 h 383"/>
              <a:gd name="T8" fmla="*/ 115 w 755"/>
              <a:gd name="T9" fmla="*/ 282 h 383"/>
              <a:gd name="T10" fmla="*/ 136 w 755"/>
              <a:gd name="T11" fmla="*/ 311 h 383"/>
              <a:gd name="T12" fmla="*/ 391 w 755"/>
              <a:gd name="T13" fmla="*/ 373 h 383"/>
              <a:gd name="T14" fmla="*/ 677 w 755"/>
              <a:gd name="T15" fmla="*/ 301 h 383"/>
              <a:gd name="T16" fmla="*/ 755 w 755"/>
              <a:gd name="T17" fmla="*/ 265 h 383"/>
              <a:gd name="T18" fmla="*/ 644 w 755"/>
              <a:gd name="T19" fmla="*/ 0 h 383"/>
              <a:gd name="T20" fmla="*/ 0 w 755"/>
              <a:gd name="T21" fmla="*/ 8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5" h="383">
                <a:moveTo>
                  <a:pt x="0" y="8"/>
                </a:moveTo>
                <a:cubicBezTo>
                  <a:pt x="110" y="270"/>
                  <a:pt x="110" y="270"/>
                  <a:pt x="110" y="270"/>
                </a:cubicBezTo>
                <a:cubicBezTo>
                  <a:pt x="111" y="274"/>
                  <a:pt x="113" y="278"/>
                  <a:pt x="115" y="282"/>
                </a:cubicBezTo>
                <a:cubicBezTo>
                  <a:pt x="115" y="282"/>
                  <a:pt x="115" y="282"/>
                  <a:pt x="115" y="282"/>
                </a:cubicBezTo>
                <a:cubicBezTo>
                  <a:pt x="115" y="282"/>
                  <a:pt x="115" y="282"/>
                  <a:pt x="115" y="282"/>
                </a:cubicBezTo>
                <a:cubicBezTo>
                  <a:pt x="120" y="292"/>
                  <a:pt x="127" y="302"/>
                  <a:pt x="136" y="311"/>
                </a:cubicBezTo>
                <a:cubicBezTo>
                  <a:pt x="181" y="361"/>
                  <a:pt x="273" y="383"/>
                  <a:pt x="391" y="373"/>
                </a:cubicBezTo>
                <a:cubicBezTo>
                  <a:pt x="482" y="366"/>
                  <a:pt x="581" y="341"/>
                  <a:pt x="677" y="301"/>
                </a:cubicBezTo>
                <a:cubicBezTo>
                  <a:pt x="703" y="290"/>
                  <a:pt x="730" y="278"/>
                  <a:pt x="755" y="265"/>
                </a:cubicBezTo>
                <a:cubicBezTo>
                  <a:pt x="644" y="0"/>
                  <a:pt x="644" y="0"/>
                  <a:pt x="644" y="0"/>
                </a:cubicBezTo>
                <a:lnTo>
                  <a:pt x="0" y="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5" name="Freeform 30"/>
          <p:cNvSpPr/>
          <p:nvPr/>
        </p:nvSpPr>
        <p:spPr bwMode="auto">
          <a:xfrm rot="21093461" flipH="1">
            <a:off x="4244899" y="2133861"/>
            <a:ext cx="1878806" cy="894160"/>
          </a:xfrm>
          <a:custGeom>
            <a:avLst/>
            <a:gdLst>
              <a:gd name="T0" fmla="*/ 91 w 666"/>
              <a:gd name="T1" fmla="*/ 0 h 317"/>
              <a:gd name="T2" fmla="*/ 481 w 666"/>
              <a:gd name="T3" fmla="*/ 23 h 317"/>
              <a:gd name="T4" fmla="*/ 666 w 666"/>
              <a:gd name="T5" fmla="*/ 200 h 317"/>
              <a:gd name="T6" fmla="*/ 587 w 666"/>
              <a:gd name="T7" fmla="*/ 236 h 317"/>
              <a:gd name="T8" fmla="*/ 302 w 666"/>
              <a:gd name="T9" fmla="*/ 308 h 317"/>
              <a:gd name="T10" fmla="*/ 46 w 666"/>
              <a:gd name="T11" fmla="*/ 245 h 317"/>
              <a:gd name="T12" fmla="*/ 55 w 666"/>
              <a:gd name="T13" fmla="*/ 45 h 317"/>
              <a:gd name="T14" fmla="*/ 91 w 666"/>
              <a:gd name="T15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6" h="317">
                <a:moveTo>
                  <a:pt x="91" y="0"/>
                </a:moveTo>
                <a:cubicBezTo>
                  <a:pt x="481" y="23"/>
                  <a:pt x="481" y="23"/>
                  <a:pt x="481" y="23"/>
                </a:cubicBezTo>
                <a:cubicBezTo>
                  <a:pt x="666" y="200"/>
                  <a:pt x="666" y="200"/>
                  <a:pt x="666" y="200"/>
                </a:cubicBezTo>
                <a:cubicBezTo>
                  <a:pt x="641" y="213"/>
                  <a:pt x="614" y="224"/>
                  <a:pt x="587" y="236"/>
                </a:cubicBezTo>
                <a:cubicBezTo>
                  <a:pt x="492" y="275"/>
                  <a:pt x="393" y="300"/>
                  <a:pt x="302" y="308"/>
                </a:cubicBezTo>
                <a:cubicBezTo>
                  <a:pt x="183" y="317"/>
                  <a:pt x="92" y="295"/>
                  <a:pt x="46" y="245"/>
                </a:cubicBezTo>
                <a:cubicBezTo>
                  <a:pt x="0" y="197"/>
                  <a:pt x="3" y="125"/>
                  <a:pt x="55" y="45"/>
                </a:cubicBezTo>
                <a:cubicBezTo>
                  <a:pt x="64" y="31"/>
                  <a:pt x="77" y="16"/>
                  <a:pt x="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6" name="Freeform 31"/>
          <p:cNvSpPr/>
          <p:nvPr/>
        </p:nvSpPr>
        <p:spPr bwMode="auto">
          <a:xfrm rot="21093461" flipH="1">
            <a:off x="4284987" y="2677030"/>
            <a:ext cx="1819275" cy="352425"/>
          </a:xfrm>
          <a:custGeom>
            <a:avLst/>
            <a:gdLst>
              <a:gd name="T0" fmla="*/ 562 w 645"/>
              <a:gd name="T1" fmla="*/ 34 h 125"/>
              <a:gd name="T2" fmla="*/ 277 w 645"/>
              <a:gd name="T3" fmla="*/ 106 h 125"/>
              <a:gd name="T4" fmla="*/ 21 w 645"/>
              <a:gd name="T5" fmla="*/ 44 h 125"/>
              <a:gd name="T6" fmla="*/ 0 w 645"/>
              <a:gd name="T7" fmla="*/ 13 h 125"/>
              <a:gd name="T8" fmla="*/ 25 w 645"/>
              <a:gd name="T9" fmla="*/ 53 h 125"/>
              <a:gd name="T10" fmla="*/ 281 w 645"/>
              <a:gd name="T11" fmla="*/ 116 h 125"/>
              <a:gd name="T12" fmla="*/ 566 w 645"/>
              <a:gd name="T13" fmla="*/ 44 h 125"/>
              <a:gd name="T14" fmla="*/ 645 w 645"/>
              <a:gd name="T15" fmla="*/ 8 h 125"/>
              <a:gd name="T16" fmla="*/ 637 w 645"/>
              <a:gd name="T17" fmla="*/ 0 h 125"/>
              <a:gd name="T18" fmla="*/ 562 w 645"/>
              <a:gd name="T19" fmla="*/ 3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5" h="125">
                <a:moveTo>
                  <a:pt x="562" y="34"/>
                </a:moveTo>
                <a:cubicBezTo>
                  <a:pt x="467" y="74"/>
                  <a:pt x="368" y="99"/>
                  <a:pt x="277" y="106"/>
                </a:cubicBezTo>
                <a:cubicBezTo>
                  <a:pt x="158" y="116"/>
                  <a:pt x="67" y="93"/>
                  <a:pt x="21" y="44"/>
                </a:cubicBezTo>
                <a:cubicBezTo>
                  <a:pt x="12" y="34"/>
                  <a:pt x="5" y="24"/>
                  <a:pt x="0" y="13"/>
                </a:cubicBezTo>
                <a:cubicBezTo>
                  <a:pt x="5" y="28"/>
                  <a:pt x="14" y="41"/>
                  <a:pt x="25" y="53"/>
                </a:cubicBezTo>
                <a:cubicBezTo>
                  <a:pt x="71" y="103"/>
                  <a:pt x="162" y="125"/>
                  <a:pt x="281" y="116"/>
                </a:cubicBezTo>
                <a:cubicBezTo>
                  <a:pt x="372" y="108"/>
                  <a:pt x="471" y="83"/>
                  <a:pt x="566" y="44"/>
                </a:cubicBezTo>
                <a:cubicBezTo>
                  <a:pt x="593" y="32"/>
                  <a:pt x="620" y="21"/>
                  <a:pt x="645" y="8"/>
                </a:cubicBezTo>
                <a:cubicBezTo>
                  <a:pt x="637" y="0"/>
                  <a:pt x="637" y="0"/>
                  <a:pt x="637" y="0"/>
                </a:cubicBezTo>
                <a:cubicBezTo>
                  <a:pt x="613" y="13"/>
                  <a:pt x="587" y="23"/>
                  <a:pt x="562" y="34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cxnSp>
        <p:nvCxnSpPr>
          <p:cNvPr id="77" name="Straight Connector 147"/>
          <p:cNvCxnSpPr/>
          <p:nvPr/>
        </p:nvCxnSpPr>
        <p:spPr>
          <a:xfrm flipV="1">
            <a:off x="2451326" y="3173166"/>
            <a:ext cx="1290494" cy="3868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48"/>
          <p:cNvCxnSpPr/>
          <p:nvPr/>
        </p:nvCxnSpPr>
        <p:spPr>
          <a:xfrm>
            <a:off x="2390591" y="1838981"/>
            <a:ext cx="965854" cy="4448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49"/>
          <p:cNvCxnSpPr/>
          <p:nvPr/>
        </p:nvCxnSpPr>
        <p:spPr>
          <a:xfrm flipV="1">
            <a:off x="4711105" y="1733817"/>
            <a:ext cx="1581269" cy="1064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50"/>
          <p:cNvCxnSpPr/>
          <p:nvPr/>
        </p:nvCxnSpPr>
        <p:spPr>
          <a:xfrm>
            <a:off x="5683686" y="2746515"/>
            <a:ext cx="1246927" cy="50501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8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2270" y="1355725"/>
            <a:ext cx="1998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为哈深学子提供一个有关校园饮食的交流平台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5315" y="3564890"/>
            <a:ext cx="1902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承担学生与食堂工作者之间的连接作用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65240" y="1466215"/>
            <a:ext cx="2118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对学生诉求进行高效整合，迅速反馈给食堂相关工作者，携手建立更优秀的校园饮食文化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30900" y="3255645"/>
            <a:ext cx="29870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小程序所具有的互动功能也增进了学生之间、学生与食堂工作者之间的联系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5400000">
            <a:off x="1019409" y="757593"/>
            <a:ext cx="3041233" cy="3597458"/>
            <a:chOff x="1967542" y="991717"/>
            <a:chExt cx="3217334" cy="3805767"/>
          </a:xfrm>
        </p:grpSpPr>
        <p:grpSp>
          <p:nvGrpSpPr>
            <p:cNvPr id="13" name="组合 12"/>
            <p:cNvGrpSpPr/>
            <p:nvPr/>
          </p:nvGrpSpPr>
          <p:grpSpPr>
            <a:xfrm>
              <a:off x="1967542" y="991717"/>
              <a:ext cx="3217334" cy="3805767"/>
              <a:chOff x="1475656" y="743787"/>
              <a:chExt cx="2413000" cy="2854325"/>
            </a:xfrm>
          </p:grpSpPr>
          <p:sp>
            <p:nvSpPr>
              <p:cNvPr id="17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BE202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en-US" altLang="zh-CN" sz="1800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913765"/>
                <a:r>
                  <a:rPr lang="en-US" altLang="zh-CN" sz="4000" b="1" kern="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PART 02</a:t>
                </a:r>
                <a:endParaRPr lang="zh-CN" altLang="en-US" sz="4000" b="1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4726940" y="1908810"/>
            <a:ext cx="4021455" cy="9918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界面及功能展示</a:t>
            </a:r>
            <a:endParaRPr lang="zh-CN" altLang="en-US" sz="1600" b="1" spc="225" dirty="0">
              <a:solidFill>
                <a:srgbClr val="33333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split orient="vert" dir="in"/>
      </p:transition>
    </mc:Choice>
    <mc:Fallback>
      <p:transition spd="med" advClick="0" advTm="3000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4"/>
          <p:cNvSpPr/>
          <p:nvPr/>
        </p:nvSpPr>
        <p:spPr>
          <a:xfrm>
            <a:off x="368300" y="2560320"/>
            <a:ext cx="2051050" cy="356235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用户分享动态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Parallelogram 7"/>
          <p:cNvSpPr/>
          <p:nvPr/>
        </p:nvSpPr>
        <p:spPr>
          <a:xfrm>
            <a:off x="3620770" y="2528570"/>
            <a:ext cx="1561465" cy="356235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分类整合</a:t>
            </a:r>
            <a:endParaRPr lang="zh-CN" altLang="en-US" dirty="0" smtClean="0">
              <a:cs typeface="+mn-ea"/>
              <a:sym typeface="+mn-lt"/>
            </a:endParaRPr>
          </a:p>
        </p:txBody>
      </p:sp>
      <p:cxnSp>
        <p:nvCxnSpPr>
          <p:cNvPr id="49" name="Straight Connector 14"/>
          <p:cNvCxnSpPr/>
          <p:nvPr/>
        </p:nvCxnSpPr>
        <p:spPr>
          <a:xfrm flipH="1" flipV="1">
            <a:off x="686031" y="1482262"/>
            <a:ext cx="6800" cy="1086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6"/>
          <p:cNvCxnSpPr/>
          <p:nvPr/>
        </p:nvCxnSpPr>
        <p:spPr>
          <a:xfrm flipH="1" flipV="1">
            <a:off x="3977205" y="1475912"/>
            <a:ext cx="6800" cy="1086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/>
          <p:cNvGrpSpPr/>
          <p:nvPr/>
        </p:nvGrpSpPr>
        <p:grpSpPr>
          <a:xfrm>
            <a:off x="678583" y="1068363"/>
            <a:ext cx="2131060" cy="1650365"/>
            <a:chOff x="3475790" y="1511417"/>
            <a:chExt cx="2841414" cy="2200480"/>
          </a:xfrm>
        </p:grpSpPr>
        <p:sp>
          <p:nvSpPr>
            <p:cNvPr id="54" name="TextBox 19"/>
            <p:cNvSpPr txBox="1"/>
            <p:nvPr/>
          </p:nvSpPr>
          <p:spPr>
            <a:xfrm>
              <a:off x="3537597" y="2113395"/>
              <a:ext cx="2779607" cy="159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就餐体验、</a:t>
              </a:r>
              <a:r>
                <a:rPr lang="zh-CN" altLang="en-US" sz="1200" dirty="0">
                  <a:cs typeface="+mn-ea"/>
                  <a:sym typeface="+mn-lt"/>
                </a:rPr>
                <a:t>意见诉求</a:t>
              </a:r>
              <a:endParaRPr lang="zh-CN" altLang="en-US" sz="1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菜品评价</a:t>
              </a:r>
              <a:endParaRPr lang="zh-CN" altLang="en-US" sz="1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图片记录</a:t>
              </a:r>
              <a:endParaRPr lang="zh-CN" altLang="en-US" sz="1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55" name="TextBox 20"/>
            <p:cNvSpPr txBox="1"/>
            <p:nvPr/>
          </p:nvSpPr>
          <p:spPr>
            <a:xfrm>
              <a:off x="3475790" y="1511417"/>
              <a:ext cx="1562727" cy="49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b="1" dirty="0">
                <a:cs typeface="+mn-ea"/>
                <a:sym typeface="+mn-lt"/>
              </a:endParaRPr>
            </a:p>
          </p:txBody>
        </p:sp>
      </p:grpSp>
      <p:grpSp>
        <p:nvGrpSpPr>
          <p:cNvPr id="56" name="Group 21"/>
          <p:cNvGrpSpPr/>
          <p:nvPr/>
        </p:nvGrpSpPr>
        <p:grpSpPr>
          <a:xfrm>
            <a:off x="3983990" y="1130935"/>
            <a:ext cx="2521585" cy="1093382"/>
            <a:chOff x="7029803" y="1524250"/>
            <a:chExt cx="2455254" cy="1457260"/>
          </a:xfrm>
        </p:grpSpPr>
        <p:sp>
          <p:nvSpPr>
            <p:cNvPr id="57" name="TextBox 23"/>
            <p:cNvSpPr txBox="1"/>
            <p:nvPr/>
          </p:nvSpPr>
          <p:spPr>
            <a:xfrm>
              <a:off x="7053917" y="2121640"/>
              <a:ext cx="2431140" cy="85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建立好标签</a:t>
              </a:r>
              <a:endParaRPr lang="zh-CN" altLang="en-US" sz="1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便于查找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58" name="TextBox 24"/>
            <p:cNvSpPr txBox="1"/>
            <p:nvPr/>
          </p:nvSpPr>
          <p:spPr>
            <a:xfrm>
              <a:off x="7029803" y="1524250"/>
              <a:ext cx="1562727" cy="49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b="1" dirty="0">
                <a:cs typeface="+mn-ea"/>
                <a:sym typeface="+mn-lt"/>
              </a:endParaRPr>
            </a:p>
          </p:txBody>
        </p:sp>
      </p:grpSp>
      <p:sp>
        <p:nvSpPr>
          <p:cNvPr id="65" name="Freeform 55"/>
          <p:cNvSpPr>
            <a:spLocks noEditPoints="1"/>
          </p:cNvSpPr>
          <p:nvPr/>
        </p:nvSpPr>
        <p:spPr bwMode="auto">
          <a:xfrm>
            <a:off x="7369175" y="2989580"/>
            <a:ext cx="266065" cy="170815"/>
          </a:xfrm>
          <a:custGeom>
            <a:avLst/>
            <a:gdLst>
              <a:gd name="T0" fmla="*/ 2486 w 16058"/>
              <a:gd name="T1" fmla="*/ 10403 h 11544"/>
              <a:gd name="T2" fmla="*/ 1591 w 16058"/>
              <a:gd name="T3" fmla="*/ 9798 h 11544"/>
              <a:gd name="T4" fmla="*/ 1075 w 16058"/>
              <a:gd name="T5" fmla="*/ 8845 h 11544"/>
              <a:gd name="T6" fmla="*/ 1034 w 16058"/>
              <a:gd name="T7" fmla="*/ 7911 h 11544"/>
              <a:gd name="T8" fmla="*/ 1269 w 16058"/>
              <a:gd name="T9" fmla="*/ 7227 h 11544"/>
              <a:gd name="T10" fmla="*/ 1712 w 16058"/>
              <a:gd name="T11" fmla="*/ 6654 h 11544"/>
              <a:gd name="T12" fmla="*/ 2311 w 16058"/>
              <a:gd name="T13" fmla="*/ 6236 h 11544"/>
              <a:gd name="T14" fmla="*/ 2677 w 16058"/>
              <a:gd name="T15" fmla="*/ 5951 h 11544"/>
              <a:gd name="T16" fmla="*/ 2739 w 16058"/>
              <a:gd name="T17" fmla="*/ 5626 h 11544"/>
              <a:gd name="T18" fmla="*/ 2564 w 16058"/>
              <a:gd name="T19" fmla="*/ 5102 h 11544"/>
              <a:gd name="T20" fmla="*/ 2509 w 16058"/>
              <a:gd name="T21" fmla="*/ 4790 h 11544"/>
              <a:gd name="T22" fmla="*/ 2634 w 16058"/>
              <a:gd name="T23" fmla="*/ 4225 h 11544"/>
              <a:gd name="T24" fmla="*/ 3014 w 16058"/>
              <a:gd name="T25" fmla="*/ 3763 h 11544"/>
              <a:gd name="T26" fmla="*/ 3573 w 16058"/>
              <a:gd name="T27" fmla="*/ 3528 h 11544"/>
              <a:gd name="T28" fmla="*/ 4022 w 16058"/>
              <a:gd name="T29" fmla="*/ 3524 h 11544"/>
              <a:gd name="T30" fmla="*/ 4410 w 16058"/>
              <a:gd name="T31" fmla="*/ 3616 h 11544"/>
              <a:gd name="T32" fmla="*/ 4822 w 16058"/>
              <a:gd name="T33" fmla="*/ 3718 h 11544"/>
              <a:gd name="T34" fmla="*/ 5077 w 16058"/>
              <a:gd name="T35" fmla="*/ 3578 h 11544"/>
              <a:gd name="T36" fmla="*/ 5304 w 16058"/>
              <a:gd name="T37" fmla="*/ 3154 h 11544"/>
              <a:gd name="T38" fmla="*/ 5986 w 16058"/>
              <a:gd name="T39" fmla="*/ 2112 h 11544"/>
              <a:gd name="T40" fmla="*/ 6970 w 16058"/>
              <a:gd name="T41" fmla="*/ 1377 h 11544"/>
              <a:gd name="T42" fmla="*/ 8153 w 16058"/>
              <a:gd name="T43" fmla="*/ 1025 h 11544"/>
              <a:gd name="T44" fmla="*/ 9661 w 16058"/>
              <a:gd name="T45" fmla="*/ 1190 h 11544"/>
              <a:gd name="T46" fmla="*/ 10994 w 16058"/>
              <a:gd name="T47" fmla="*/ 2023 h 11544"/>
              <a:gd name="T48" fmla="*/ 11831 w 16058"/>
              <a:gd name="T49" fmla="*/ 3370 h 11544"/>
              <a:gd name="T50" fmla="*/ 12046 w 16058"/>
              <a:gd name="T51" fmla="*/ 4561 h 11544"/>
              <a:gd name="T52" fmla="*/ 12173 w 16058"/>
              <a:gd name="T53" fmla="*/ 4853 h 11544"/>
              <a:gd name="T54" fmla="*/ 12517 w 16058"/>
              <a:gd name="T55" fmla="*/ 5002 h 11544"/>
              <a:gd name="T56" fmla="*/ 13610 w 16058"/>
              <a:gd name="T57" fmla="*/ 5356 h 11544"/>
              <a:gd name="T58" fmla="*/ 14494 w 16058"/>
              <a:gd name="T59" fmla="*/ 6116 h 11544"/>
              <a:gd name="T60" fmla="*/ 14988 w 16058"/>
              <a:gd name="T61" fmla="*/ 7177 h 11544"/>
              <a:gd name="T62" fmla="*/ 14968 w 16058"/>
              <a:gd name="T63" fmla="*/ 8469 h 11544"/>
              <a:gd name="T64" fmla="*/ 14337 w 16058"/>
              <a:gd name="T65" fmla="*/ 9634 h 11544"/>
              <a:gd name="T66" fmla="*/ 13243 w 16058"/>
              <a:gd name="T67" fmla="*/ 10372 h 11544"/>
              <a:gd name="T68" fmla="*/ 12944 w 16058"/>
              <a:gd name="T69" fmla="*/ 3664 h 11544"/>
              <a:gd name="T70" fmla="*/ 12111 w 16058"/>
              <a:gd name="T71" fmla="*/ 1788 h 11544"/>
              <a:gd name="T72" fmla="*/ 10564 w 16058"/>
              <a:gd name="T73" fmla="*/ 487 h 11544"/>
              <a:gd name="T74" fmla="*/ 8531 w 16058"/>
              <a:gd name="T75" fmla="*/ 0 h 11544"/>
              <a:gd name="T76" fmla="*/ 6922 w 16058"/>
              <a:gd name="T77" fmla="*/ 297 h 11544"/>
              <a:gd name="T78" fmla="*/ 5572 w 16058"/>
              <a:gd name="T79" fmla="*/ 1115 h 11544"/>
              <a:gd name="T80" fmla="*/ 4587 w 16058"/>
              <a:gd name="T81" fmla="*/ 2341 h 11544"/>
              <a:gd name="T82" fmla="*/ 4112 w 16058"/>
              <a:gd name="T83" fmla="*/ 2541 h 11544"/>
              <a:gd name="T84" fmla="*/ 3533 w 16058"/>
              <a:gd name="T85" fmla="*/ 2521 h 11544"/>
              <a:gd name="T86" fmla="*/ 2501 w 16058"/>
              <a:gd name="T87" fmla="*/ 2896 h 11544"/>
              <a:gd name="T88" fmla="*/ 1778 w 16058"/>
              <a:gd name="T89" fmla="*/ 3692 h 11544"/>
              <a:gd name="T90" fmla="*/ 1505 w 16058"/>
              <a:gd name="T91" fmla="*/ 4768 h 11544"/>
              <a:gd name="T92" fmla="*/ 1558 w 16058"/>
              <a:gd name="T93" fmla="*/ 5217 h 11544"/>
              <a:gd name="T94" fmla="*/ 1281 w 16058"/>
              <a:gd name="T95" fmla="*/ 5706 h 11544"/>
              <a:gd name="T96" fmla="*/ 564 w 16058"/>
              <a:gd name="T97" fmla="*/ 6461 h 11544"/>
              <a:gd name="T98" fmla="*/ 118 w 16058"/>
              <a:gd name="T99" fmla="*/ 7414 h 11544"/>
              <a:gd name="T100" fmla="*/ 17 w 16058"/>
              <a:gd name="T101" fmla="*/ 8615 h 11544"/>
              <a:gd name="T102" fmla="*/ 557 w 16058"/>
              <a:gd name="T103" fmla="*/ 10106 h 11544"/>
              <a:gd name="T104" fmla="*/ 1707 w 16058"/>
              <a:gd name="T105" fmla="*/ 11150 h 11544"/>
              <a:gd name="T106" fmla="*/ 3262 w 16058"/>
              <a:gd name="T107" fmla="*/ 11543 h 11544"/>
              <a:gd name="T108" fmla="*/ 13589 w 16058"/>
              <a:gd name="T109" fmla="*/ 11315 h 11544"/>
              <a:gd name="T110" fmla="*/ 15080 w 16058"/>
              <a:gd name="T111" fmla="*/ 10310 h 11544"/>
              <a:gd name="T112" fmla="*/ 15940 w 16058"/>
              <a:gd name="T113" fmla="*/ 8720 h 11544"/>
              <a:gd name="T114" fmla="*/ 15965 w 16058"/>
              <a:gd name="T115" fmla="*/ 6945 h 11544"/>
              <a:gd name="T116" fmla="*/ 15283 w 16058"/>
              <a:gd name="T117" fmla="*/ 5493 h 11544"/>
              <a:gd name="T118" fmla="*/ 14075 w 16058"/>
              <a:gd name="T119" fmla="*/ 4467 h 1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058" h="11544">
                <a:moveTo>
                  <a:pt x="12294" y="10539"/>
                </a:moveTo>
                <a:lnTo>
                  <a:pt x="12294" y="10540"/>
                </a:lnTo>
                <a:lnTo>
                  <a:pt x="3262" y="10540"/>
                </a:lnTo>
                <a:lnTo>
                  <a:pt x="3145" y="10537"/>
                </a:lnTo>
                <a:lnTo>
                  <a:pt x="3031" y="10528"/>
                </a:lnTo>
                <a:lnTo>
                  <a:pt x="2919" y="10514"/>
                </a:lnTo>
                <a:lnTo>
                  <a:pt x="2807" y="10494"/>
                </a:lnTo>
                <a:lnTo>
                  <a:pt x="2698" y="10469"/>
                </a:lnTo>
                <a:lnTo>
                  <a:pt x="2591" y="10438"/>
                </a:lnTo>
                <a:lnTo>
                  <a:pt x="2486" y="10403"/>
                </a:lnTo>
                <a:lnTo>
                  <a:pt x="2384" y="10363"/>
                </a:lnTo>
                <a:lnTo>
                  <a:pt x="2284" y="10316"/>
                </a:lnTo>
                <a:lnTo>
                  <a:pt x="2187" y="10267"/>
                </a:lnTo>
                <a:lnTo>
                  <a:pt x="2092" y="10212"/>
                </a:lnTo>
                <a:lnTo>
                  <a:pt x="2000" y="10154"/>
                </a:lnTo>
                <a:lnTo>
                  <a:pt x="1912" y="10091"/>
                </a:lnTo>
                <a:lnTo>
                  <a:pt x="1827" y="10023"/>
                </a:lnTo>
                <a:lnTo>
                  <a:pt x="1744" y="9952"/>
                </a:lnTo>
                <a:lnTo>
                  <a:pt x="1666" y="9878"/>
                </a:lnTo>
                <a:lnTo>
                  <a:pt x="1591" y="9798"/>
                </a:lnTo>
                <a:lnTo>
                  <a:pt x="1520" y="9717"/>
                </a:lnTo>
                <a:lnTo>
                  <a:pt x="1453" y="9632"/>
                </a:lnTo>
                <a:lnTo>
                  <a:pt x="1390" y="9543"/>
                </a:lnTo>
                <a:lnTo>
                  <a:pt x="1331" y="9451"/>
                </a:lnTo>
                <a:lnTo>
                  <a:pt x="1277" y="9357"/>
                </a:lnTo>
                <a:lnTo>
                  <a:pt x="1226" y="9259"/>
                </a:lnTo>
                <a:lnTo>
                  <a:pt x="1181" y="9159"/>
                </a:lnTo>
                <a:lnTo>
                  <a:pt x="1141" y="9057"/>
                </a:lnTo>
                <a:lnTo>
                  <a:pt x="1105" y="8952"/>
                </a:lnTo>
                <a:lnTo>
                  <a:pt x="1075" y="8845"/>
                </a:lnTo>
                <a:lnTo>
                  <a:pt x="1050" y="8736"/>
                </a:lnTo>
                <a:lnTo>
                  <a:pt x="1030" y="8624"/>
                </a:lnTo>
                <a:lnTo>
                  <a:pt x="1016" y="8512"/>
                </a:lnTo>
                <a:lnTo>
                  <a:pt x="1007" y="8397"/>
                </a:lnTo>
                <a:lnTo>
                  <a:pt x="1004" y="8281"/>
                </a:lnTo>
                <a:lnTo>
                  <a:pt x="1005" y="8207"/>
                </a:lnTo>
                <a:lnTo>
                  <a:pt x="1009" y="8131"/>
                </a:lnTo>
                <a:lnTo>
                  <a:pt x="1015" y="8057"/>
                </a:lnTo>
                <a:lnTo>
                  <a:pt x="1024" y="7984"/>
                </a:lnTo>
                <a:lnTo>
                  <a:pt x="1034" y="7911"/>
                </a:lnTo>
                <a:lnTo>
                  <a:pt x="1048" y="7839"/>
                </a:lnTo>
                <a:lnTo>
                  <a:pt x="1063" y="7768"/>
                </a:lnTo>
                <a:lnTo>
                  <a:pt x="1081" y="7697"/>
                </a:lnTo>
                <a:lnTo>
                  <a:pt x="1101" y="7627"/>
                </a:lnTo>
                <a:lnTo>
                  <a:pt x="1123" y="7558"/>
                </a:lnTo>
                <a:lnTo>
                  <a:pt x="1148" y="7490"/>
                </a:lnTo>
                <a:lnTo>
                  <a:pt x="1175" y="7423"/>
                </a:lnTo>
                <a:lnTo>
                  <a:pt x="1203" y="7356"/>
                </a:lnTo>
                <a:lnTo>
                  <a:pt x="1235" y="7291"/>
                </a:lnTo>
                <a:lnTo>
                  <a:pt x="1269" y="7227"/>
                </a:lnTo>
                <a:lnTo>
                  <a:pt x="1304" y="7165"/>
                </a:lnTo>
                <a:lnTo>
                  <a:pt x="1341" y="7102"/>
                </a:lnTo>
                <a:lnTo>
                  <a:pt x="1381" y="7041"/>
                </a:lnTo>
                <a:lnTo>
                  <a:pt x="1422" y="6982"/>
                </a:lnTo>
                <a:lnTo>
                  <a:pt x="1465" y="6924"/>
                </a:lnTo>
                <a:lnTo>
                  <a:pt x="1511" y="6867"/>
                </a:lnTo>
                <a:lnTo>
                  <a:pt x="1559" y="6811"/>
                </a:lnTo>
                <a:lnTo>
                  <a:pt x="1608" y="6757"/>
                </a:lnTo>
                <a:lnTo>
                  <a:pt x="1659" y="6705"/>
                </a:lnTo>
                <a:lnTo>
                  <a:pt x="1712" y="6654"/>
                </a:lnTo>
                <a:lnTo>
                  <a:pt x="1767" y="6604"/>
                </a:lnTo>
                <a:lnTo>
                  <a:pt x="1825" y="6555"/>
                </a:lnTo>
                <a:lnTo>
                  <a:pt x="1883" y="6509"/>
                </a:lnTo>
                <a:lnTo>
                  <a:pt x="1943" y="6464"/>
                </a:lnTo>
                <a:lnTo>
                  <a:pt x="2005" y="6421"/>
                </a:lnTo>
                <a:lnTo>
                  <a:pt x="2069" y="6380"/>
                </a:lnTo>
                <a:lnTo>
                  <a:pt x="2135" y="6341"/>
                </a:lnTo>
                <a:lnTo>
                  <a:pt x="2198" y="6304"/>
                </a:lnTo>
                <a:lnTo>
                  <a:pt x="2256" y="6269"/>
                </a:lnTo>
                <a:lnTo>
                  <a:pt x="2311" y="6236"/>
                </a:lnTo>
                <a:lnTo>
                  <a:pt x="2364" y="6205"/>
                </a:lnTo>
                <a:lnTo>
                  <a:pt x="2412" y="6174"/>
                </a:lnTo>
                <a:lnTo>
                  <a:pt x="2456" y="6145"/>
                </a:lnTo>
                <a:lnTo>
                  <a:pt x="2498" y="6116"/>
                </a:lnTo>
                <a:lnTo>
                  <a:pt x="2535" y="6088"/>
                </a:lnTo>
                <a:lnTo>
                  <a:pt x="2570" y="6061"/>
                </a:lnTo>
                <a:lnTo>
                  <a:pt x="2601" y="6033"/>
                </a:lnTo>
                <a:lnTo>
                  <a:pt x="2629" y="6006"/>
                </a:lnTo>
                <a:lnTo>
                  <a:pt x="2655" y="5979"/>
                </a:lnTo>
                <a:lnTo>
                  <a:pt x="2677" y="5951"/>
                </a:lnTo>
                <a:lnTo>
                  <a:pt x="2696" y="5923"/>
                </a:lnTo>
                <a:lnTo>
                  <a:pt x="2712" y="5895"/>
                </a:lnTo>
                <a:lnTo>
                  <a:pt x="2725" y="5866"/>
                </a:lnTo>
                <a:lnTo>
                  <a:pt x="2735" y="5836"/>
                </a:lnTo>
                <a:lnTo>
                  <a:pt x="2742" y="5805"/>
                </a:lnTo>
                <a:lnTo>
                  <a:pt x="2747" y="5773"/>
                </a:lnTo>
                <a:lnTo>
                  <a:pt x="2748" y="5738"/>
                </a:lnTo>
                <a:lnTo>
                  <a:pt x="2748" y="5703"/>
                </a:lnTo>
                <a:lnTo>
                  <a:pt x="2744" y="5665"/>
                </a:lnTo>
                <a:lnTo>
                  <a:pt x="2739" y="5626"/>
                </a:lnTo>
                <a:lnTo>
                  <a:pt x="2730" y="5585"/>
                </a:lnTo>
                <a:lnTo>
                  <a:pt x="2720" y="5542"/>
                </a:lnTo>
                <a:lnTo>
                  <a:pt x="2707" y="5495"/>
                </a:lnTo>
                <a:lnTo>
                  <a:pt x="2691" y="5446"/>
                </a:lnTo>
                <a:lnTo>
                  <a:pt x="2674" y="5395"/>
                </a:lnTo>
                <a:lnTo>
                  <a:pt x="2654" y="5340"/>
                </a:lnTo>
                <a:lnTo>
                  <a:pt x="2632" y="5282"/>
                </a:lnTo>
                <a:lnTo>
                  <a:pt x="2607" y="5220"/>
                </a:lnTo>
                <a:lnTo>
                  <a:pt x="2581" y="5156"/>
                </a:lnTo>
                <a:lnTo>
                  <a:pt x="2564" y="5102"/>
                </a:lnTo>
                <a:lnTo>
                  <a:pt x="2549" y="5050"/>
                </a:lnTo>
                <a:lnTo>
                  <a:pt x="2537" y="5000"/>
                </a:lnTo>
                <a:lnTo>
                  <a:pt x="2527" y="4950"/>
                </a:lnTo>
                <a:lnTo>
                  <a:pt x="2523" y="4926"/>
                </a:lnTo>
                <a:lnTo>
                  <a:pt x="2519" y="4903"/>
                </a:lnTo>
                <a:lnTo>
                  <a:pt x="2516" y="4880"/>
                </a:lnTo>
                <a:lnTo>
                  <a:pt x="2514" y="4857"/>
                </a:lnTo>
                <a:lnTo>
                  <a:pt x="2512" y="4834"/>
                </a:lnTo>
                <a:lnTo>
                  <a:pt x="2510" y="4812"/>
                </a:lnTo>
                <a:lnTo>
                  <a:pt x="2509" y="4790"/>
                </a:lnTo>
                <a:lnTo>
                  <a:pt x="2509" y="4768"/>
                </a:lnTo>
                <a:lnTo>
                  <a:pt x="2511" y="4704"/>
                </a:lnTo>
                <a:lnTo>
                  <a:pt x="2516" y="4640"/>
                </a:lnTo>
                <a:lnTo>
                  <a:pt x="2524" y="4577"/>
                </a:lnTo>
                <a:lnTo>
                  <a:pt x="2535" y="4516"/>
                </a:lnTo>
                <a:lnTo>
                  <a:pt x="2549" y="4455"/>
                </a:lnTo>
                <a:lnTo>
                  <a:pt x="2565" y="4395"/>
                </a:lnTo>
                <a:lnTo>
                  <a:pt x="2585" y="4337"/>
                </a:lnTo>
                <a:lnTo>
                  <a:pt x="2608" y="4280"/>
                </a:lnTo>
                <a:lnTo>
                  <a:pt x="2634" y="4225"/>
                </a:lnTo>
                <a:lnTo>
                  <a:pt x="2661" y="4171"/>
                </a:lnTo>
                <a:lnTo>
                  <a:pt x="2691" y="4118"/>
                </a:lnTo>
                <a:lnTo>
                  <a:pt x="2724" y="4067"/>
                </a:lnTo>
                <a:lnTo>
                  <a:pt x="2759" y="4018"/>
                </a:lnTo>
                <a:lnTo>
                  <a:pt x="2796" y="3971"/>
                </a:lnTo>
                <a:lnTo>
                  <a:pt x="2835" y="3925"/>
                </a:lnTo>
                <a:lnTo>
                  <a:pt x="2877" y="3881"/>
                </a:lnTo>
                <a:lnTo>
                  <a:pt x="2921" y="3839"/>
                </a:lnTo>
                <a:lnTo>
                  <a:pt x="2966" y="3800"/>
                </a:lnTo>
                <a:lnTo>
                  <a:pt x="3014" y="3763"/>
                </a:lnTo>
                <a:lnTo>
                  <a:pt x="3063" y="3728"/>
                </a:lnTo>
                <a:lnTo>
                  <a:pt x="3113" y="3696"/>
                </a:lnTo>
                <a:lnTo>
                  <a:pt x="3166" y="3665"/>
                </a:lnTo>
                <a:lnTo>
                  <a:pt x="3221" y="3638"/>
                </a:lnTo>
                <a:lnTo>
                  <a:pt x="3276" y="3612"/>
                </a:lnTo>
                <a:lnTo>
                  <a:pt x="3333" y="3589"/>
                </a:lnTo>
                <a:lnTo>
                  <a:pt x="3391" y="3570"/>
                </a:lnTo>
                <a:lnTo>
                  <a:pt x="3450" y="3553"/>
                </a:lnTo>
                <a:lnTo>
                  <a:pt x="3512" y="3539"/>
                </a:lnTo>
                <a:lnTo>
                  <a:pt x="3573" y="3528"/>
                </a:lnTo>
                <a:lnTo>
                  <a:pt x="3636" y="3520"/>
                </a:lnTo>
                <a:lnTo>
                  <a:pt x="3699" y="3515"/>
                </a:lnTo>
                <a:lnTo>
                  <a:pt x="3764" y="3513"/>
                </a:lnTo>
                <a:lnTo>
                  <a:pt x="3779" y="3513"/>
                </a:lnTo>
                <a:lnTo>
                  <a:pt x="3821" y="3512"/>
                </a:lnTo>
                <a:lnTo>
                  <a:pt x="3851" y="3512"/>
                </a:lnTo>
                <a:lnTo>
                  <a:pt x="3886" y="3513"/>
                </a:lnTo>
                <a:lnTo>
                  <a:pt x="3927" y="3515"/>
                </a:lnTo>
                <a:lnTo>
                  <a:pt x="3972" y="3519"/>
                </a:lnTo>
                <a:lnTo>
                  <a:pt x="4022" y="3524"/>
                </a:lnTo>
                <a:lnTo>
                  <a:pt x="4074" y="3531"/>
                </a:lnTo>
                <a:lnTo>
                  <a:pt x="4130" y="3540"/>
                </a:lnTo>
                <a:lnTo>
                  <a:pt x="4189" y="3552"/>
                </a:lnTo>
                <a:lnTo>
                  <a:pt x="4219" y="3559"/>
                </a:lnTo>
                <a:lnTo>
                  <a:pt x="4250" y="3566"/>
                </a:lnTo>
                <a:lnTo>
                  <a:pt x="4281" y="3575"/>
                </a:lnTo>
                <a:lnTo>
                  <a:pt x="4314" y="3584"/>
                </a:lnTo>
                <a:lnTo>
                  <a:pt x="4345" y="3594"/>
                </a:lnTo>
                <a:lnTo>
                  <a:pt x="4378" y="3604"/>
                </a:lnTo>
                <a:lnTo>
                  <a:pt x="4410" y="3616"/>
                </a:lnTo>
                <a:lnTo>
                  <a:pt x="4443" y="3629"/>
                </a:lnTo>
                <a:lnTo>
                  <a:pt x="4495" y="3649"/>
                </a:lnTo>
                <a:lnTo>
                  <a:pt x="4544" y="3667"/>
                </a:lnTo>
                <a:lnTo>
                  <a:pt x="4592" y="3682"/>
                </a:lnTo>
                <a:lnTo>
                  <a:pt x="4636" y="3694"/>
                </a:lnTo>
                <a:lnTo>
                  <a:pt x="4678" y="3704"/>
                </a:lnTo>
                <a:lnTo>
                  <a:pt x="4717" y="3711"/>
                </a:lnTo>
                <a:lnTo>
                  <a:pt x="4754" y="3716"/>
                </a:lnTo>
                <a:lnTo>
                  <a:pt x="4789" y="3718"/>
                </a:lnTo>
                <a:lnTo>
                  <a:pt x="4822" y="3718"/>
                </a:lnTo>
                <a:lnTo>
                  <a:pt x="4855" y="3715"/>
                </a:lnTo>
                <a:lnTo>
                  <a:pt x="4884" y="3710"/>
                </a:lnTo>
                <a:lnTo>
                  <a:pt x="4912" y="3702"/>
                </a:lnTo>
                <a:lnTo>
                  <a:pt x="4939" y="3692"/>
                </a:lnTo>
                <a:lnTo>
                  <a:pt x="4964" y="3679"/>
                </a:lnTo>
                <a:lnTo>
                  <a:pt x="4989" y="3664"/>
                </a:lnTo>
                <a:lnTo>
                  <a:pt x="5012" y="3646"/>
                </a:lnTo>
                <a:lnTo>
                  <a:pt x="5034" y="3626"/>
                </a:lnTo>
                <a:lnTo>
                  <a:pt x="5056" y="3603"/>
                </a:lnTo>
                <a:lnTo>
                  <a:pt x="5077" y="3578"/>
                </a:lnTo>
                <a:lnTo>
                  <a:pt x="5097" y="3551"/>
                </a:lnTo>
                <a:lnTo>
                  <a:pt x="5117" y="3522"/>
                </a:lnTo>
                <a:lnTo>
                  <a:pt x="5138" y="3490"/>
                </a:lnTo>
                <a:lnTo>
                  <a:pt x="5158" y="3456"/>
                </a:lnTo>
                <a:lnTo>
                  <a:pt x="5177" y="3420"/>
                </a:lnTo>
                <a:lnTo>
                  <a:pt x="5197" y="3382"/>
                </a:lnTo>
                <a:lnTo>
                  <a:pt x="5218" y="3340"/>
                </a:lnTo>
                <a:lnTo>
                  <a:pt x="5238" y="3297"/>
                </a:lnTo>
                <a:lnTo>
                  <a:pt x="5260" y="3251"/>
                </a:lnTo>
                <a:lnTo>
                  <a:pt x="5304" y="3154"/>
                </a:lnTo>
                <a:lnTo>
                  <a:pt x="5353" y="3047"/>
                </a:lnTo>
                <a:lnTo>
                  <a:pt x="5409" y="2932"/>
                </a:lnTo>
                <a:lnTo>
                  <a:pt x="5469" y="2820"/>
                </a:lnTo>
                <a:lnTo>
                  <a:pt x="5532" y="2710"/>
                </a:lnTo>
                <a:lnTo>
                  <a:pt x="5599" y="2603"/>
                </a:lnTo>
                <a:lnTo>
                  <a:pt x="5669" y="2499"/>
                </a:lnTo>
                <a:lnTo>
                  <a:pt x="5744" y="2398"/>
                </a:lnTo>
                <a:lnTo>
                  <a:pt x="5821" y="2300"/>
                </a:lnTo>
                <a:lnTo>
                  <a:pt x="5902" y="2204"/>
                </a:lnTo>
                <a:lnTo>
                  <a:pt x="5986" y="2112"/>
                </a:lnTo>
                <a:lnTo>
                  <a:pt x="6072" y="2024"/>
                </a:lnTo>
                <a:lnTo>
                  <a:pt x="6161" y="1938"/>
                </a:lnTo>
                <a:lnTo>
                  <a:pt x="6255" y="1856"/>
                </a:lnTo>
                <a:lnTo>
                  <a:pt x="6349" y="1777"/>
                </a:lnTo>
                <a:lnTo>
                  <a:pt x="6447" y="1701"/>
                </a:lnTo>
                <a:lnTo>
                  <a:pt x="6547" y="1629"/>
                </a:lnTo>
                <a:lnTo>
                  <a:pt x="6650" y="1560"/>
                </a:lnTo>
                <a:lnTo>
                  <a:pt x="6754" y="1496"/>
                </a:lnTo>
                <a:lnTo>
                  <a:pt x="6862" y="1434"/>
                </a:lnTo>
                <a:lnTo>
                  <a:pt x="6970" y="1377"/>
                </a:lnTo>
                <a:lnTo>
                  <a:pt x="7082" y="1323"/>
                </a:lnTo>
                <a:lnTo>
                  <a:pt x="7195" y="1274"/>
                </a:lnTo>
                <a:lnTo>
                  <a:pt x="7309" y="1228"/>
                </a:lnTo>
                <a:lnTo>
                  <a:pt x="7426" y="1186"/>
                </a:lnTo>
                <a:lnTo>
                  <a:pt x="7543" y="1148"/>
                </a:lnTo>
                <a:lnTo>
                  <a:pt x="7663" y="1115"/>
                </a:lnTo>
                <a:lnTo>
                  <a:pt x="7784" y="1086"/>
                </a:lnTo>
                <a:lnTo>
                  <a:pt x="7906" y="1061"/>
                </a:lnTo>
                <a:lnTo>
                  <a:pt x="8029" y="1041"/>
                </a:lnTo>
                <a:lnTo>
                  <a:pt x="8153" y="1025"/>
                </a:lnTo>
                <a:lnTo>
                  <a:pt x="8278" y="1013"/>
                </a:lnTo>
                <a:lnTo>
                  <a:pt x="8404" y="1007"/>
                </a:lnTo>
                <a:lnTo>
                  <a:pt x="8531" y="1004"/>
                </a:lnTo>
                <a:lnTo>
                  <a:pt x="8699" y="1008"/>
                </a:lnTo>
                <a:lnTo>
                  <a:pt x="8866" y="1020"/>
                </a:lnTo>
                <a:lnTo>
                  <a:pt x="9030" y="1039"/>
                </a:lnTo>
                <a:lnTo>
                  <a:pt x="9192" y="1066"/>
                </a:lnTo>
                <a:lnTo>
                  <a:pt x="9351" y="1100"/>
                </a:lnTo>
                <a:lnTo>
                  <a:pt x="9507" y="1142"/>
                </a:lnTo>
                <a:lnTo>
                  <a:pt x="9661" y="1190"/>
                </a:lnTo>
                <a:lnTo>
                  <a:pt x="9811" y="1246"/>
                </a:lnTo>
                <a:lnTo>
                  <a:pt x="9959" y="1308"/>
                </a:lnTo>
                <a:lnTo>
                  <a:pt x="10102" y="1376"/>
                </a:lnTo>
                <a:lnTo>
                  <a:pt x="10242" y="1451"/>
                </a:lnTo>
                <a:lnTo>
                  <a:pt x="10378" y="1532"/>
                </a:lnTo>
                <a:lnTo>
                  <a:pt x="10510" y="1619"/>
                </a:lnTo>
                <a:lnTo>
                  <a:pt x="10638" y="1711"/>
                </a:lnTo>
                <a:lnTo>
                  <a:pt x="10761" y="1810"/>
                </a:lnTo>
                <a:lnTo>
                  <a:pt x="10880" y="1914"/>
                </a:lnTo>
                <a:lnTo>
                  <a:pt x="10994" y="2023"/>
                </a:lnTo>
                <a:lnTo>
                  <a:pt x="11103" y="2137"/>
                </a:lnTo>
                <a:lnTo>
                  <a:pt x="11207" y="2256"/>
                </a:lnTo>
                <a:lnTo>
                  <a:pt x="11306" y="2381"/>
                </a:lnTo>
                <a:lnTo>
                  <a:pt x="11398" y="2509"/>
                </a:lnTo>
                <a:lnTo>
                  <a:pt x="11486" y="2643"/>
                </a:lnTo>
                <a:lnTo>
                  <a:pt x="11568" y="2780"/>
                </a:lnTo>
                <a:lnTo>
                  <a:pt x="11643" y="2922"/>
                </a:lnTo>
                <a:lnTo>
                  <a:pt x="11712" y="3067"/>
                </a:lnTo>
                <a:lnTo>
                  <a:pt x="11775" y="3217"/>
                </a:lnTo>
                <a:lnTo>
                  <a:pt x="11831" y="3370"/>
                </a:lnTo>
                <a:lnTo>
                  <a:pt x="11880" y="3526"/>
                </a:lnTo>
                <a:lnTo>
                  <a:pt x="11922" y="3686"/>
                </a:lnTo>
                <a:lnTo>
                  <a:pt x="11957" y="3848"/>
                </a:lnTo>
                <a:lnTo>
                  <a:pt x="11985" y="4014"/>
                </a:lnTo>
                <a:lnTo>
                  <a:pt x="12005" y="4183"/>
                </a:lnTo>
                <a:lnTo>
                  <a:pt x="12016" y="4309"/>
                </a:lnTo>
                <a:lnTo>
                  <a:pt x="12027" y="4420"/>
                </a:lnTo>
                <a:lnTo>
                  <a:pt x="12032" y="4471"/>
                </a:lnTo>
                <a:lnTo>
                  <a:pt x="12038" y="4517"/>
                </a:lnTo>
                <a:lnTo>
                  <a:pt x="12046" y="4561"/>
                </a:lnTo>
                <a:lnTo>
                  <a:pt x="12053" y="4601"/>
                </a:lnTo>
                <a:lnTo>
                  <a:pt x="12061" y="4638"/>
                </a:lnTo>
                <a:lnTo>
                  <a:pt x="12070" y="4673"/>
                </a:lnTo>
                <a:lnTo>
                  <a:pt x="12081" y="4706"/>
                </a:lnTo>
                <a:lnTo>
                  <a:pt x="12092" y="4736"/>
                </a:lnTo>
                <a:lnTo>
                  <a:pt x="12105" y="4763"/>
                </a:lnTo>
                <a:lnTo>
                  <a:pt x="12119" y="4788"/>
                </a:lnTo>
                <a:lnTo>
                  <a:pt x="12135" y="4812"/>
                </a:lnTo>
                <a:lnTo>
                  <a:pt x="12153" y="4833"/>
                </a:lnTo>
                <a:lnTo>
                  <a:pt x="12173" y="4853"/>
                </a:lnTo>
                <a:lnTo>
                  <a:pt x="12195" y="4872"/>
                </a:lnTo>
                <a:lnTo>
                  <a:pt x="12220" y="4889"/>
                </a:lnTo>
                <a:lnTo>
                  <a:pt x="12247" y="4905"/>
                </a:lnTo>
                <a:lnTo>
                  <a:pt x="12276" y="4920"/>
                </a:lnTo>
                <a:lnTo>
                  <a:pt x="12308" y="4935"/>
                </a:lnTo>
                <a:lnTo>
                  <a:pt x="12344" y="4949"/>
                </a:lnTo>
                <a:lnTo>
                  <a:pt x="12383" y="4962"/>
                </a:lnTo>
                <a:lnTo>
                  <a:pt x="12424" y="4976"/>
                </a:lnTo>
                <a:lnTo>
                  <a:pt x="12468" y="4989"/>
                </a:lnTo>
                <a:lnTo>
                  <a:pt x="12517" y="5002"/>
                </a:lnTo>
                <a:lnTo>
                  <a:pt x="12568" y="5015"/>
                </a:lnTo>
                <a:lnTo>
                  <a:pt x="12684" y="5043"/>
                </a:lnTo>
                <a:lnTo>
                  <a:pt x="12816" y="5073"/>
                </a:lnTo>
                <a:lnTo>
                  <a:pt x="12937" y="5099"/>
                </a:lnTo>
                <a:lnTo>
                  <a:pt x="13055" y="5129"/>
                </a:lnTo>
                <a:lnTo>
                  <a:pt x="13171" y="5165"/>
                </a:lnTo>
                <a:lnTo>
                  <a:pt x="13285" y="5206"/>
                </a:lnTo>
                <a:lnTo>
                  <a:pt x="13395" y="5252"/>
                </a:lnTo>
                <a:lnTo>
                  <a:pt x="13505" y="5302"/>
                </a:lnTo>
                <a:lnTo>
                  <a:pt x="13610" y="5356"/>
                </a:lnTo>
                <a:lnTo>
                  <a:pt x="13714" y="5415"/>
                </a:lnTo>
                <a:lnTo>
                  <a:pt x="13813" y="5477"/>
                </a:lnTo>
                <a:lnTo>
                  <a:pt x="13910" y="5545"/>
                </a:lnTo>
                <a:lnTo>
                  <a:pt x="14004" y="5615"/>
                </a:lnTo>
                <a:lnTo>
                  <a:pt x="14095" y="5690"/>
                </a:lnTo>
                <a:lnTo>
                  <a:pt x="14181" y="5768"/>
                </a:lnTo>
                <a:lnTo>
                  <a:pt x="14266" y="5850"/>
                </a:lnTo>
                <a:lnTo>
                  <a:pt x="14346" y="5935"/>
                </a:lnTo>
                <a:lnTo>
                  <a:pt x="14422" y="6024"/>
                </a:lnTo>
                <a:lnTo>
                  <a:pt x="14494" y="6116"/>
                </a:lnTo>
                <a:lnTo>
                  <a:pt x="14564" y="6210"/>
                </a:lnTo>
                <a:lnTo>
                  <a:pt x="14628" y="6307"/>
                </a:lnTo>
                <a:lnTo>
                  <a:pt x="14689" y="6408"/>
                </a:lnTo>
                <a:lnTo>
                  <a:pt x="14745" y="6511"/>
                </a:lnTo>
                <a:lnTo>
                  <a:pt x="14796" y="6617"/>
                </a:lnTo>
                <a:lnTo>
                  <a:pt x="14845" y="6724"/>
                </a:lnTo>
                <a:lnTo>
                  <a:pt x="14888" y="6834"/>
                </a:lnTo>
                <a:lnTo>
                  <a:pt x="14926" y="6947"/>
                </a:lnTo>
                <a:lnTo>
                  <a:pt x="14959" y="7060"/>
                </a:lnTo>
                <a:lnTo>
                  <a:pt x="14988" y="7177"/>
                </a:lnTo>
                <a:lnTo>
                  <a:pt x="15012" y="7294"/>
                </a:lnTo>
                <a:lnTo>
                  <a:pt x="15030" y="7414"/>
                </a:lnTo>
                <a:lnTo>
                  <a:pt x="15044" y="7534"/>
                </a:lnTo>
                <a:lnTo>
                  <a:pt x="15052" y="7656"/>
                </a:lnTo>
                <a:lnTo>
                  <a:pt x="15055" y="7779"/>
                </a:lnTo>
                <a:lnTo>
                  <a:pt x="15051" y="7922"/>
                </a:lnTo>
                <a:lnTo>
                  <a:pt x="15040" y="8061"/>
                </a:lnTo>
                <a:lnTo>
                  <a:pt x="15023" y="8199"/>
                </a:lnTo>
                <a:lnTo>
                  <a:pt x="14999" y="8335"/>
                </a:lnTo>
                <a:lnTo>
                  <a:pt x="14968" y="8469"/>
                </a:lnTo>
                <a:lnTo>
                  <a:pt x="14931" y="8599"/>
                </a:lnTo>
                <a:lnTo>
                  <a:pt x="14887" y="8728"/>
                </a:lnTo>
                <a:lnTo>
                  <a:pt x="14838" y="8853"/>
                </a:lnTo>
                <a:lnTo>
                  <a:pt x="14782" y="8975"/>
                </a:lnTo>
                <a:lnTo>
                  <a:pt x="14721" y="9094"/>
                </a:lnTo>
                <a:lnTo>
                  <a:pt x="14655" y="9209"/>
                </a:lnTo>
                <a:lnTo>
                  <a:pt x="14583" y="9322"/>
                </a:lnTo>
                <a:lnTo>
                  <a:pt x="14505" y="9430"/>
                </a:lnTo>
                <a:lnTo>
                  <a:pt x="14424" y="9535"/>
                </a:lnTo>
                <a:lnTo>
                  <a:pt x="14337" y="9634"/>
                </a:lnTo>
                <a:lnTo>
                  <a:pt x="14245" y="9730"/>
                </a:lnTo>
                <a:lnTo>
                  <a:pt x="14150" y="9822"/>
                </a:lnTo>
                <a:lnTo>
                  <a:pt x="14050" y="9909"/>
                </a:lnTo>
                <a:lnTo>
                  <a:pt x="13945" y="9990"/>
                </a:lnTo>
                <a:lnTo>
                  <a:pt x="13837" y="10068"/>
                </a:lnTo>
                <a:lnTo>
                  <a:pt x="13725" y="10140"/>
                </a:lnTo>
                <a:lnTo>
                  <a:pt x="13609" y="10206"/>
                </a:lnTo>
                <a:lnTo>
                  <a:pt x="13491" y="10267"/>
                </a:lnTo>
                <a:lnTo>
                  <a:pt x="13368" y="10322"/>
                </a:lnTo>
                <a:lnTo>
                  <a:pt x="13243" y="10372"/>
                </a:lnTo>
                <a:lnTo>
                  <a:pt x="13114" y="10416"/>
                </a:lnTo>
                <a:lnTo>
                  <a:pt x="12984" y="10453"/>
                </a:lnTo>
                <a:lnTo>
                  <a:pt x="12850" y="10484"/>
                </a:lnTo>
                <a:lnTo>
                  <a:pt x="12715" y="10508"/>
                </a:lnTo>
                <a:lnTo>
                  <a:pt x="12576" y="10525"/>
                </a:lnTo>
                <a:lnTo>
                  <a:pt x="12437" y="10536"/>
                </a:lnTo>
                <a:lnTo>
                  <a:pt x="12294" y="10539"/>
                </a:lnTo>
                <a:close/>
                <a:moveTo>
                  <a:pt x="13004" y="4087"/>
                </a:moveTo>
                <a:lnTo>
                  <a:pt x="12979" y="3874"/>
                </a:lnTo>
                <a:lnTo>
                  <a:pt x="12944" y="3664"/>
                </a:lnTo>
                <a:lnTo>
                  <a:pt x="12899" y="3457"/>
                </a:lnTo>
                <a:lnTo>
                  <a:pt x="12845" y="3254"/>
                </a:lnTo>
                <a:lnTo>
                  <a:pt x="12782" y="3054"/>
                </a:lnTo>
                <a:lnTo>
                  <a:pt x="12711" y="2860"/>
                </a:lnTo>
                <a:lnTo>
                  <a:pt x="12631" y="2669"/>
                </a:lnTo>
                <a:lnTo>
                  <a:pt x="12542" y="2482"/>
                </a:lnTo>
                <a:lnTo>
                  <a:pt x="12446" y="2301"/>
                </a:lnTo>
                <a:lnTo>
                  <a:pt x="12343" y="2124"/>
                </a:lnTo>
                <a:lnTo>
                  <a:pt x="12230" y="1953"/>
                </a:lnTo>
                <a:lnTo>
                  <a:pt x="12111" y="1788"/>
                </a:lnTo>
                <a:lnTo>
                  <a:pt x="11985" y="1628"/>
                </a:lnTo>
                <a:lnTo>
                  <a:pt x="11852" y="1473"/>
                </a:lnTo>
                <a:lnTo>
                  <a:pt x="11711" y="1326"/>
                </a:lnTo>
                <a:lnTo>
                  <a:pt x="11566" y="1184"/>
                </a:lnTo>
                <a:lnTo>
                  <a:pt x="11413" y="1050"/>
                </a:lnTo>
                <a:lnTo>
                  <a:pt x="11254" y="922"/>
                </a:lnTo>
                <a:lnTo>
                  <a:pt x="11090" y="802"/>
                </a:lnTo>
                <a:lnTo>
                  <a:pt x="10919" y="690"/>
                </a:lnTo>
                <a:lnTo>
                  <a:pt x="10745" y="584"/>
                </a:lnTo>
                <a:lnTo>
                  <a:pt x="10564" y="487"/>
                </a:lnTo>
                <a:lnTo>
                  <a:pt x="10378" y="397"/>
                </a:lnTo>
                <a:lnTo>
                  <a:pt x="10189" y="316"/>
                </a:lnTo>
                <a:lnTo>
                  <a:pt x="9995" y="244"/>
                </a:lnTo>
                <a:lnTo>
                  <a:pt x="9796" y="181"/>
                </a:lnTo>
                <a:lnTo>
                  <a:pt x="9594" y="126"/>
                </a:lnTo>
                <a:lnTo>
                  <a:pt x="9388" y="81"/>
                </a:lnTo>
                <a:lnTo>
                  <a:pt x="9178" y="46"/>
                </a:lnTo>
                <a:lnTo>
                  <a:pt x="8965" y="21"/>
                </a:lnTo>
                <a:lnTo>
                  <a:pt x="8750" y="5"/>
                </a:lnTo>
                <a:lnTo>
                  <a:pt x="8531" y="0"/>
                </a:lnTo>
                <a:lnTo>
                  <a:pt x="8361" y="3"/>
                </a:lnTo>
                <a:lnTo>
                  <a:pt x="8194" y="12"/>
                </a:lnTo>
                <a:lnTo>
                  <a:pt x="8027" y="28"/>
                </a:lnTo>
                <a:lnTo>
                  <a:pt x="7863" y="49"/>
                </a:lnTo>
                <a:lnTo>
                  <a:pt x="7701" y="76"/>
                </a:lnTo>
                <a:lnTo>
                  <a:pt x="7540" y="109"/>
                </a:lnTo>
                <a:lnTo>
                  <a:pt x="7383" y="149"/>
                </a:lnTo>
                <a:lnTo>
                  <a:pt x="7227" y="193"/>
                </a:lnTo>
                <a:lnTo>
                  <a:pt x="7074" y="242"/>
                </a:lnTo>
                <a:lnTo>
                  <a:pt x="6922" y="297"/>
                </a:lnTo>
                <a:lnTo>
                  <a:pt x="6773" y="357"/>
                </a:lnTo>
                <a:lnTo>
                  <a:pt x="6628" y="423"/>
                </a:lnTo>
                <a:lnTo>
                  <a:pt x="6485" y="493"/>
                </a:lnTo>
                <a:lnTo>
                  <a:pt x="6345" y="568"/>
                </a:lnTo>
                <a:lnTo>
                  <a:pt x="6208" y="648"/>
                </a:lnTo>
                <a:lnTo>
                  <a:pt x="6075" y="733"/>
                </a:lnTo>
                <a:lnTo>
                  <a:pt x="5943" y="821"/>
                </a:lnTo>
                <a:lnTo>
                  <a:pt x="5817" y="915"/>
                </a:lnTo>
                <a:lnTo>
                  <a:pt x="5693" y="1013"/>
                </a:lnTo>
                <a:lnTo>
                  <a:pt x="5572" y="1115"/>
                </a:lnTo>
                <a:lnTo>
                  <a:pt x="5456" y="1221"/>
                </a:lnTo>
                <a:lnTo>
                  <a:pt x="5342" y="1331"/>
                </a:lnTo>
                <a:lnTo>
                  <a:pt x="5234" y="1444"/>
                </a:lnTo>
                <a:lnTo>
                  <a:pt x="5129" y="1562"/>
                </a:lnTo>
                <a:lnTo>
                  <a:pt x="5027" y="1683"/>
                </a:lnTo>
                <a:lnTo>
                  <a:pt x="4931" y="1809"/>
                </a:lnTo>
                <a:lnTo>
                  <a:pt x="4837" y="1936"/>
                </a:lnTo>
                <a:lnTo>
                  <a:pt x="4750" y="2068"/>
                </a:lnTo>
                <a:lnTo>
                  <a:pt x="4666" y="2203"/>
                </a:lnTo>
                <a:lnTo>
                  <a:pt x="4587" y="2341"/>
                </a:lnTo>
                <a:lnTo>
                  <a:pt x="4512" y="2481"/>
                </a:lnTo>
                <a:lnTo>
                  <a:pt x="4443" y="2625"/>
                </a:lnTo>
                <a:lnTo>
                  <a:pt x="4402" y="2613"/>
                </a:lnTo>
                <a:lnTo>
                  <a:pt x="4362" y="2601"/>
                </a:lnTo>
                <a:lnTo>
                  <a:pt x="4321" y="2589"/>
                </a:lnTo>
                <a:lnTo>
                  <a:pt x="4279" y="2579"/>
                </a:lnTo>
                <a:lnTo>
                  <a:pt x="4237" y="2568"/>
                </a:lnTo>
                <a:lnTo>
                  <a:pt x="4196" y="2559"/>
                </a:lnTo>
                <a:lnTo>
                  <a:pt x="4154" y="2549"/>
                </a:lnTo>
                <a:lnTo>
                  <a:pt x="4112" y="2541"/>
                </a:lnTo>
                <a:lnTo>
                  <a:pt x="4070" y="2534"/>
                </a:lnTo>
                <a:lnTo>
                  <a:pt x="4027" y="2528"/>
                </a:lnTo>
                <a:lnTo>
                  <a:pt x="3983" y="2522"/>
                </a:lnTo>
                <a:lnTo>
                  <a:pt x="3940" y="2518"/>
                </a:lnTo>
                <a:lnTo>
                  <a:pt x="3896" y="2514"/>
                </a:lnTo>
                <a:lnTo>
                  <a:pt x="3853" y="2511"/>
                </a:lnTo>
                <a:lnTo>
                  <a:pt x="3809" y="2510"/>
                </a:lnTo>
                <a:lnTo>
                  <a:pt x="3764" y="2509"/>
                </a:lnTo>
                <a:lnTo>
                  <a:pt x="3647" y="2512"/>
                </a:lnTo>
                <a:lnTo>
                  <a:pt x="3533" y="2521"/>
                </a:lnTo>
                <a:lnTo>
                  <a:pt x="3420" y="2535"/>
                </a:lnTo>
                <a:lnTo>
                  <a:pt x="3309" y="2556"/>
                </a:lnTo>
                <a:lnTo>
                  <a:pt x="3200" y="2581"/>
                </a:lnTo>
                <a:lnTo>
                  <a:pt x="3092" y="2611"/>
                </a:lnTo>
                <a:lnTo>
                  <a:pt x="2988" y="2647"/>
                </a:lnTo>
                <a:lnTo>
                  <a:pt x="2884" y="2687"/>
                </a:lnTo>
                <a:lnTo>
                  <a:pt x="2785" y="2732"/>
                </a:lnTo>
                <a:lnTo>
                  <a:pt x="2688" y="2782"/>
                </a:lnTo>
                <a:lnTo>
                  <a:pt x="2593" y="2837"/>
                </a:lnTo>
                <a:lnTo>
                  <a:pt x="2501" y="2896"/>
                </a:lnTo>
                <a:lnTo>
                  <a:pt x="2413" y="2958"/>
                </a:lnTo>
                <a:lnTo>
                  <a:pt x="2327" y="3025"/>
                </a:lnTo>
                <a:lnTo>
                  <a:pt x="2245" y="3097"/>
                </a:lnTo>
                <a:lnTo>
                  <a:pt x="2167" y="3172"/>
                </a:lnTo>
                <a:lnTo>
                  <a:pt x="2093" y="3250"/>
                </a:lnTo>
                <a:lnTo>
                  <a:pt x="2021" y="3331"/>
                </a:lnTo>
                <a:lnTo>
                  <a:pt x="1954" y="3417"/>
                </a:lnTo>
                <a:lnTo>
                  <a:pt x="1891" y="3506"/>
                </a:lnTo>
                <a:lnTo>
                  <a:pt x="1833" y="3597"/>
                </a:lnTo>
                <a:lnTo>
                  <a:pt x="1778" y="3692"/>
                </a:lnTo>
                <a:lnTo>
                  <a:pt x="1728" y="3789"/>
                </a:lnTo>
                <a:lnTo>
                  <a:pt x="1683" y="3889"/>
                </a:lnTo>
                <a:lnTo>
                  <a:pt x="1643" y="3992"/>
                </a:lnTo>
                <a:lnTo>
                  <a:pt x="1607" y="4097"/>
                </a:lnTo>
                <a:lnTo>
                  <a:pt x="1577" y="4204"/>
                </a:lnTo>
                <a:lnTo>
                  <a:pt x="1552" y="4313"/>
                </a:lnTo>
                <a:lnTo>
                  <a:pt x="1532" y="4424"/>
                </a:lnTo>
                <a:lnTo>
                  <a:pt x="1517" y="4537"/>
                </a:lnTo>
                <a:lnTo>
                  <a:pt x="1508" y="4652"/>
                </a:lnTo>
                <a:lnTo>
                  <a:pt x="1505" y="4768"/>
                </a:lnTo>
                <a:lnTo>
                  <a:pt x="1506" y="4815"/>
                </a:lnTo>
                <a:lnTo>
                  <a:pt x="1507" y="4860"/>
                </a:lnTo>
                <a:lnTo>
                  <a:pt x="1510" y="4906"/>
                </a:lnTo>
                <a:lnTo>
                  <a:pt x="1514" y="4951"/>
                </a:lnTo>
                <a:lnTo>
                  <a:pt x="1519" y="4997"/>
                </a:lnTo>
                <a:lnTo>
                  <a:pt x="1526" y="5042"/>
                </a:lnTo>
                <a:lnTo>
                  <a:pt x="1532" y="5086"/>
                </a:lnTo>
                <a:lnTo>
                  <a:pt x="1540" y="5130"/>
                </a:lnTo>
                <a:lnTo>
                  <a:pt x="1548" y="5174"/>
                </a:lnTo>
                <a:lnTo>
                  <a:pt x="1558" y="5217"/>
                </a:lnTo>
                <a:lnTo>
                  <a:pt x="1568" y="5261"/>
                </a:lnTo>
                <a:lnTo>
                  <a:pt x="1579" y="5304"/>
                </a:lnTo>
                <a:lnTo>
                  <a:pt x="1590" y="5347"/>
                </a:lnTo>
                <a:lnTo>
                  <a:pt x="1603" y="5389"/>
                </a:lnTo>
                <a:lnTo>
                  <a:pt x="1616" y="5431"/>
                </a:lnTo>
                <a:lnTo>
                  <a:pt x="1629" y="5473"/>
                </a:lnTo>
                <a:lnTo>
                  <a:pt x="1539" y="5528"/>
                </a:lnTo>
                <a:lnTo>
                  <a:pt x="1451" y="5585"/>
                </a:lnTo>
                <a:lnTo>
                  <a:pt x="1365" y="5644"/>
                </a:lnTo>
                <a:lnTo>
                  <a:pt x="1281" y="5706"/>
                </a:lnTo>
                <a:lnTo>
                  <a:pt x="1198" y="5771"/>
                </a:lnTo>
                <a:lnTo>
                  <a:pt x="1118" y="5839"/>
                </a:lnTo>
                <a:lnTo>
                  <a:pt x="1041" y="5909"/>
                </a:lnTo>
                <a:lnTo>
                  <a:pt x="965" y="5981"/>
                </a:lnTo>
                <a:lnTo>
                  <a:pt x="892" y="6056"/>
                </a:lnTo>
                <a:lnTo>
                  <a:pt x="821" y="6133"/>
                </a:lnTo>
                <a:lnTo>
                  <a:pt x="753" y="6211"/>
                </a:lnTo>
                <a:lnTo>
                  <a:pt x="687" y="6292"/>
                </a:lnTo>
                <a:lnTo>
                  <a:pt x="624" y="6376"/>
                </a:lnTo>
                <a:lnTo>
                  <a:pt x="564" y="6461"/>
                </a:lnTo>
                <a:lnTo>
                  <a:pt x="506" y="6548"/>
                </a:lnTo>
                <a:lnTo>
                  <a:pt x="451" y="6638"/>
                </a:lnTo>
                <a:lnTo>
                  <a:pt x="398" y="6729"/>
                </a:lnTo>
                <a:lnTo>
                  <a:pt x="349" y="6821"/>
                </a:lnTo>
                <a:lnTo>
                  <a:pt x="303" y="6917"/>
                </a:lnTo>
                <a:lnTo>
                  <a:pt x="260" y="7013"/>
                </a:lnTo>
                <a:lnTo>
                  <a:pt x="220" y="7110"/>
                </a:lnTo>
                <a:lnTo>
                  <a:pt x="183" y="7210"/>
                </a:lnTo>
                <a:lnTo>
                  <a:pt x="149" y="7311"/>
                </a:lnTo>
                <a:lnTo>
                  <a:pt x="118" y="7414"/>
                </a:lnTo>
                <a:lnTo>
                  <a:pt x="91" y="7518"/>
                </a:lnTo>
                <a:lnTo>
                  <a:pt x="67" y="7623"/>
                </a:lnTo>
                <a:lnTo>
                  <a:pt x="47" y="7730"/>
                </a:lnTo>
                <a:lnTo>
                  <a:pt x="30" y="7838"/>
                </a:lnTo>
                <a:lnTo>
                  <a:pt x="17" y="7948"/>
                </a:lnTo>
                <a:lnTo>
                  <a:pt x="8" y="8057"/>
                </a:lnTo>
                <a:lnTo>
                  <a:pt x="2" y="8168"/>
                </a:lnTo>
                <a:lnTo>
                  <a:pt x="0" y="8281"/>
                </a:lnTo>
                <a:lnTo>
                  <a:pt x="4" y="8449"/>
                </a:lnTo>
                <a:lnTo>
                  <a:pt x="17" y="8615"/>
                </a:lnTo>
                <a:lnTo>
                  <a:pt x="37" y="8778"/>
                </a:lnTo>
                <a:lnTo>
                  <a:pt x="66" y="8938"/>
                </a:lnTo>
                <a:lnTo>
                  <a:pt x="102" y="9097"/>
                </a:lnTo>
                <a:lnTo>
                  <a:pt x="147" y="9251"/>
                </a:lnTo>
                <a:lnTo>
                  <a:pt x="198" y="9403"/>
                </a:lnTo>
                <a:lnTo>
                  <a:pt x="256" y="9551"/>
                </a:lnTo>
                <a:lnTo>
                  <a:pt x="322" y="9695"/>
                </a:lnTo>
                <a:lnTo>
                  <a:pt x="393" y="9837"/>
                </a:lnTo>
                <a:lnTo>
                  <a:pt x="473" y="9973"/>
                </a:lnTo>
                <a:lnTo>
                  <a:pt x="557" y="10106"/>
                </a:lnTo>
                <a:lnTo>
                  <a:pt x="648" y="10233"/>
                </a:lnTo>
                <a:lnTo>
                  <a:pt x="745" y="10357"/>
                </a:lnTo>
                <a:lnTo>
                  <a:pt x="847" y="10475"/>
                </a:lnTo>
                <a:lnTo>
                  <a:pt x="955" y="10588"/>
                </a:lnTo>
                <a:lnTo>
                  <a:pt x="1069" y="10696"/>
                </a:lnTo>
                <a:lnTo>
                  <a:pt x="1187" y="10798"/>
                </a:lnTo>
                <a:lnTo>
                  <a:pt x="1310" y="10896"/>
                </a:lnTo>
                <a:lnTo>
                  <a:pt x="1438" y="10986"/>
                </a:lnTo>
                <a:lnTo>
                  <a:pt x="1571" y="11071"/>
                </a:lnTo>
                <a:lnTo>
                  <a:pt x="1707" y="11150"/>
                </a:lnTo>
                <a:lnTo>
                  <a:pt x="1848" y="11222"/>
                </a:lnTo>
                <a:lnTo>
                  <a:pt x="1992" y="11287"/>
                </a:lnTo>
                <a:lnTo>
                  <a:pt x="2141" y="11345"/>
                </a:lnTo>
                <a:lnTo>
                  <a:pt x="2292" y="11396"/>
                </a:lnTo>
                <a:lnTo>
                  <a:pt x="2447" y="11441"/>
                </a:lnTo>
                <a:lnTo>
                  <a:pt x="2604" y="11478"/>
                </a:lnTo>
                <a:lnTo>
                  <a:pt x="2765" y="11506"/>
                </a:lnTo>
                <a:lnTo>
                  <a:pt x="2929" y="11527"/>
                </a:lnTo>
                <a:lnTo>
                  <a:pt x="3094" y="11539"/>
                </a:lnTo>
                <a:lnTo>
                  <a:pt x="3262" y="11543"/>
                </a:lnTo>
                <a:lnTo>
                  <a:pt x="3262" y="11544"/>
                </a:lnTo>
                <a:lnTo>
                  <a:pt x="12294" y="11544"/>
                </a:lnTo>
                <a:lnTo>
                  <a:pt x="12294" y="11543"/>
                </a:lnTo>
                <a:lnTo>
                  <a:pt x="12488" y="11539"/>
                </a:lnTo>
                <a:lnTo>
                  <a:pt x="12680" y="11524"/>
                </a:lnTo>
                <a:lnTo>
                  <a:pt x="12867" y="11500"/>
                </a:lnTo>
                <a:lnTo>
                  <a:pt x="13053" y="11467"/>
                </a:lnTo>
                <a:lnTo>
                  <a:pt x="13236" y="11425"/>
                </a:lnTo>
                <a:lnTo>
                  <a:pt x="13414" y="11374"/>
                </a:lnTo>
                <a:lnTo>
                  <a:pt x="13589" y="11315"/>
                </a:lnTo>
                <a:lnTo>
                  <a:pt x="13760" y="11248"/>
                </a:lnTo>
                <a:lnTo>
                  <a:pt x="13926" y="11173"/>
                </a:lnTo>
                <a:lnTo>
                  <a:pt x="14089" y="11089"/>
                </a:lnTo>
                <a:lnTo>
                  <a:pt x="14246" y="10999"/>
                </a:lnTo>
                <a:lnTo>
                  <a:pt x="14399" y="10901"/>
                </a:lnTo>
                <a:lnTo>
                  <a:pt x="14547" y="10796"/>
                </a:lnTo>
                <a:lnTo>
                  <a:pt x="14689" y="10684"/>
                </a:lnTo>
                <a:lnTo>
                  <a:pt x="14826" y="10565"/>
                </a:lnTo>
                <a:lnTo>
                  <a:pt x="14956" y="10441"/>
                </a:lnTo>
                <a:lnTo>
                  <a:pt x="15080" y="10310"/>
                </a:lnTo>
                <a:lnTo>
                  <a:pt x="15199" y="10174"/>
                </a:lnTo>
                <a:lnTo>
                  <a:pt x="15310" y="10031"/>
                </a:lnTo>
                <a:lnTo>
                  <a:pt x="15416" y="9884"/>
                </a:lnTo>
                <a:lnTo>
                  <a:pt x="15513" y="9731"/>
                </a:lnTo>
                <a:lnTo>
                  <a:pt x="15604" y="9574"/>
                </a:lnTo>
                <a:lnTo>
                  <a:pt x="15687" y="9411"/>
                </a:lnTo>
                <a:lnTo>
                  <a:pt x="15762" y="9244"/>
                </a:lnTo>
                <a:lnTo>
                  <a:pt x="15830" y="9074"/>
                </a:lnTo>
                <a:lnTo>
                  <a:pt x="15888" y="8899"/>
                </a:lnTo>
                <a:lnTo>
                  <a:pt x="15940" y="8720"/>
                </a:lnTo>
                <a:lnTo>
                  <a:pt x="15982" y="8538"/>
                </a:lnTo>
                <a:lnTo>
                  <a:pt x="16015" y="8352"/>
                </a:lnTo>
                <a:lnTo>
                  <a:pt x="16039" y="8164"/>
                </a:lnTo>
                <a:lnTo>
                  <a:pt x="16053" y="7973"/>
                </a:lnTo>
                <a:lnTo>
                  <a:pt x="16058" y="7779"/>
                </a:lnTo>
                <a:lnTo>
                  <a:pt x="16054" y="7608"/>
                </a:lnTo>
                <a:lnTo>
                  <a:pt x="16043" y="7439"/>
                </a:lnTo>
                <a:lnTo>
                  <a:pt x="16024" y="7272"/>
                </a:lnTo>
                <a:lnTo>
                  <a:pt x="15998" y="7107"/>
                </a:lnTo>
                <a:lnTo>
                  <a:pt x="15965" y="6945"/>
                </a:lnTo>
                <a:lnTo>
                  <a:pt x="15926" y="6785"/>
                </a:lnTo>
                <a:lnTo>
                  <a:pt x="15878" y="6629"/>
                </a:lnTo>
                <a:lnTo>
                  <a:pt x="15825" y="6475"/>
                </a:lnTo>
                <a:lnTo>
                  <a:pt x="15766" y="6324"/>
                </a:lnTo>
                <a:lnTo>
                  <a:pt x="15700" y="6176"/>
                </a:lnTo>
                <a:lnTo>
                  <a:pt x="15628" y="6032"/>
                </a:lnTo>
                <a:lnTo>
                  <a:pt x="15550" y="5892"/>
                </a:lnTo>
                <a:lnTo>
                  <a:pt x="15467" y="5755"/>
                </a:lnTo>
                <a:lnTo>
                  <a:pt x="15378" y="5623"/>
                </a:lnTo>
                <a:lnTo>
                  <a:pt x="15283" y="5493"/>
                </a:lnTo>
                <a:lnTo>
                  <a:pt x="15183" y="5369"/>
                </a:lnTo>
                <a:lnTo>
                  <a:pt x="15078" y="5250"/>
                </a:lnTo>
                <a:lnTo>
                  <a:pt x="14968" y="5134"/>
                </a:lnTo>
                <a:lnTo>
                  <a:pt x="14854" y="5023"/>
                </a:lnTo>
                <a:lnTo>
                  <a:pt x="14734" y="4917"/>
                </a:lnTo>
                <a:lnTo>
                  <a:pt x="14611" y="4817"/>
                </a:lnTo>
                <a:lnTo>
                  <a:pt x="14483" y="4721"/>
                </a:lnTo>
                <a:lnTo>
                  <a:pt x="14351" y="4630"/>
                </a:lnTo>
                <a:lnTo>
                  <a:pt x="14215" y="4546"/>
                </a:lnTo>
                <a:lnTo>
                  <a:pt x="14075" y="4467"/>
                </a:lnTo>
                <a:lnTo>
                  <a:pt x="13931" y="4394"/>
                </a:lnTo>
                <a:lnTo>
                  <a:pt x="13785" y="4327"/>
                </a:lnTo>
                <a:lnTo>
                  <a:pt x="13634" y="4266"/>
                </a:lnTo>
                <a:lnTo>
                  <a:pt x="13482" y="4212"/>
                </a:lnTo>
                <a:lnTo>
                  <a:pt x="13325" y="4164"/>
                </a:lnTo>
                <a:lnTo>
                  <a:pt x="13166" y="4121"/>
                </a:lnTo>
                <a:lnTo>
                  <a:pt x="13004" y="40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66" name="Group 35"/>
          <p:cNvGrpSpPr/>
          <p:nvPr/>
        </p:nvGrpSpPr>
        <p:grpSpPr>
          <a:xfrm>
            <a:off x="792480" y="2938145"/>
            <a:ext cx="273685" cy="273685"/>
            <a:chOff x="4594225" y="2119313"/>
            <a:chExt cx="690563" cy="688975"/>
          </a:xfrm>
          <a:solidFill>
            <a:schemeClr val="accent1"/>
          </a:solidFill>
        </p:grpSpPr>
        <p:sp>
          <p:nvSpPr>
            <p:cNvPr id="67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68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69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70" name="Group 39"/>
          <p:cNvGrpSpPr/>
          <p:nvPr/>
        </p:nvGrpSpPr>
        <p:grpSpPr>
          <a:xfrm>
            <a:off x="3382010" y="1821180"/>
            <a:ext cx="273050" cy="202565"/>
            <a:chOff x="6964363" y="2108200"/>
            <a:chExt cx="690562" cy="646113"/>
          </a:xfrm>
          <a:solidFill>
            <a:schemeClr val="accent1"/>
          </a:solidFill>
        </p:grpSpPr>
        <p:sp>
          <p:nvSpPr>
            <p:cNvPr id="71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2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73" name="Group 42"/>
          <p:cNvGrpSpPr/>
          <p:nvPr/>
        </p:nvGrpSpPr>
        <p:grpSpPr>
          <a:xfrm>
            <a:off x="4008755" y="2951480"/>
            <a:ext cx="174625" cy="247015"/>
            <a:chOff x="8591550" y="2065338"/>
            <a:chExt cx="474663" cy="688975"/>
          </a:xfrm>
          <a:solidFill>
            <a:schemeClr val="accent1"/>
          </a:solidFill>
        </p:grpSpPr>
        <p:sp>
          <p:nvSpPr>
            <p:cNvPr id="74" name="Freeform 100"/>
            <p:cNvSpPr>
              <a:spLocks noEditPoints="1"/>
            </p:cNvSpPr>
            <p:nvPr/>
          </p:nvSpPr>
          <p:spPr bwMode="auto">
            <a:xfrm>
              <a:off x="8591550" y="2065338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5" name="Freeform 101"/>
            <p:cNvSpPr/>
            <p:nvPr/>
          </p:nvSpPr>
          <p:spPr bwMode="auto">
            <a:xfrm>
              <a:off x="8699500" y="2173288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712395" y="395083"/>
            <a:ext cx="3603567" cy="368300"/>
            <a:chOff x="3456709" y="705836"/>
            <a:chExt cx="4804756" cy="491066"/>
          </a:xfrm>
        </p:grpSpPr>
        <p:grpSp>
          <p:nvGrpSpPr>
            <p:cNvPr id="84" name="组合 83"/>
            <p:cNvGrpSpPr/>
            <p:nvPr/>
          </p:nvGrpSpPr>
          <p:grpSpPr>
            <a:xfrm>
              <a:off x="4988462" y="705836"/>
              <a:ext cx="2125490" cy="491066"/>
              <a:chOff x="4988462" y="705836"/>
              <a:chExt cx="2125490" cy="491066"/>
            </a:xfrm>
          </p:grpSpPr>
          <p:sp>
            <p:nvSpPr>
              <p:cNvPr id="87" name="文本框 2"/>
              <p:cNvSpPr txBox="1"/>
              <p:nvPr/>
            </p:nvSpPr>
            <p:spPr>
              <a:xfrm>
                <a:off x="4988462" y="705836"/>
                <a:ext cx="212549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 smtClean="0">
                    <a:cs typeface="+mn-ea"/>
                    <a:sym typeface="+mn-lt"/>
                  </a:rPr>
                  <a:t>核心功能</a:t>
                </a:r>
                <a:endParaRPr lang="zh-CN" altLang="en-US" sz="1800" b="1" dirty="0" smtClean="0">
                  <a:cs typeface="+mn-ea"/>
                  <a:sym typeface="+mn-lt"/>
                </a:endParaRPr>
              </a:p>
            </p:txBody>
          </p:sp>
          <p:sp>
            <p:nvSpPr>
              <p:cNvPr id="88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85" name="直接连接符 84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sp>
        <p:nvSpPr>
          <p:cNvPr id="4" name="燕尾形箭头 3"/>
          <p:cNvSpPr/>
          <p:nvPr/>
        </p:nvSpPr>
        <p:spPr>
          <a:xfrm>
            <a:off x="2465070" y="2668905"/>
            <a:ext cx="1041400" cy="215900"/>
          </a:xfrm>
          <a:prstGeom prst="notchedRightArrow">
            <a:avLst>
              <a:gd name="adj1" fmla="val 2470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12695" y="2411730"/>
            <a:ext cx="5873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分类</a:t>
            </a:r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5304155" y="2668905"/>
            <a:ext cx="1011555" cy="215900"/>
          </a:xfrm>
          <a:prstGeom prst="notchedRightArrow">
            <a:avLst>
              <a:gd name="adj1" fmla="val 180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8470" y="2418715"/>
            <a:ext cx="1012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</a:t>
            </a:r>
            <a:endParaRPr lang="zh-CN" altLang="en-US"/>
          </a:p>
        </p:txBody>
      </p:sp>
      <p:sp>
        <p:nvSpPr>
          <p:cNvPr id="9" name="Parallelogram 5"/>
          <p:cNvSpPr/>
          <p:nvPr/>
        </p:nvSpPr>
        <p:spPr>
          <a:xfrm>
            <a:off x="6550660" y="2528570"/>
            <a:ext cx="1718945" cy="356235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id-ID" dirty="0">
                <a:cs typeface="+mn-ea"/>
                <a:sym typeface="+mn-lt"/>
              </a:rPr>
              <a:t>搜索</a:t>
            </a:r>
            <a:endParaRPr lang="zh-CN" altLang="id-ID" dirty="0">
              <a:cs typeface="+mn-ea"/>
              <a:sym typeface="+mn-lt"/>
            </a:endParaRPr>
          </a:p>
        </p:txBody>
      </p:sp>
      <p:cxnSp>
        <p:nvCxnSpPr>
          <p:cNvPr id="7" name="Straight Connector 16"/>
          <p:cNvCxnSpPr/>
          <p:nvPr/>
        </p:nvCxnSpPr>
        <p:spPr>
          <a:xfrm flipH="1" flipV="1">
            <a:off x="7067750" y="1436542"/>
            <a:ext cx="6800" cy="1086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7151370" y="1461135"/>
            <a:ext cx="1304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按食堂查找</a:t>
            </a:r>
            <a:endParaRPr lang="zh-CN" altLang="en-US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按菜品种类查找</a:t>
            </a:r>
            <a:endParaRPr lang="zh-CN" altLang="en-US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按评分查找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randomBar dir="vert"/>
      </p:transition>
    </mc:Choice>
    <mc:Fallback>
      <p:transition spd="med" advClick="0" advTm="3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91603"/>
            <a:ext cx="3603567" cy="368300"/>
            <a:chOff x="3456709" y="783729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5060630" y="783729"/>
              <a:ext cx="1755806" cy="491066"/>
              <a:chOff x="5060630" y="783729"/>
              <a:chExt cx="1755806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5072996" y="783729"/>
                <a:ext cx="159004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界面展示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5" y="796290"/>
            <a:ext cx="2345055" cy="4117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801370"/>
            <a:ext cx="2351405" cy="4145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210" y="801370"/>
            <a:ext cx="2322830" cy="411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14965" y="226173"/>
            <a:ext cx="3603567" cy="368300"/>
            <a:chOff x="3456709" y="783729"/>
            <a:chExt cx="4804756" cy="491066"/>
          </a:xfrm>
        </p:grpSpPr>
        <p:grpSp>
          <p:nvGrpSpPr>
            <p:cNvPr id="36" name="组合 35"/>
            <p:cNvGrpSpPr/>
            <p:nvPr/>
          </p:nvGrpSpPr>
          <p:grpSpPr>
            <a:xfrm>
              <a:off x="5060630" y="783729"/>
              <a:ext cx="1755806" cy="491066"/>
              <a:chOff x="5060630" y="783729"/>
              <a:chExt cx="1755806" cy="491066"/>
            </a:xfrm>
          </p:grpSpPr>
          <p:sp>
            <p:nvSpPr>
              <p:cNvPr id="39" name="文本框 2"/>
              <p:cNvSpPr txBox="1"/>
              <p:nvPr/>
            </p:nvSpPr>
            <p:spPr>
              <a:xfrm>
                <a:off x="5072996" y="783729"/>
                <a:ext cx="159004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cs typeface="+mn-ea"/>
                    <a:sym typeface="+mn-lt"/>
                  </a:rPr>
                  <a:t>视频展示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5060630" y="1094166"/>
                <a:ext cx="1755806" cy="10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3765">
                  <a:spcBef>
                    <a:spcPct val="20000"/>
                  </a:spcBef>
                  <a:defRPr/>
                </a:pPr>
                <a:endParaRPr lang="en-US" sz="5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0" y="27026"/>
            <a:ext cx="1103821" cy="1103821"/>
          </a:xfrm>
          <a:prstGeom prst="rect">
            <a:avLst/>
          </a:prstGeom>
        </p:spPr>
      </p:pic>
      <p:pic>
        <p:nvPicPr>
          <p:cNvPr id="2" name="QQ视频2019122619135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59630" y="109220"/>
            <a:ext cx="2752090" cy="4825365"/>
          </a:xfrm>
          <a:prstGeom prst="rect">
            <a:avLst/>
          </a:prstGeom>
        </p:spPr>
      </p:pic>
      <p:pic>
        <p:nvPicPr>
          <p:cNvPr id="4" name="图片 3" descr="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35" y="1056005"/>
            <a:ext cx="3319780" cy="331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00000"/>
      </a:accent1>
      <a:accent2>
        <a:srgbClr val="2C2E32"/>
      </a:accent2>
      <a:accent3>
        <a:srgbClr val="D4270B"/>
      </a:accent3>
      <a:accent4>
        <a:srgbClr val="2C2E32"/>
      </a:accent4>
      <a:accent5>
        <a:srgbClr val="D4270B"/>
      </a:accent5>
      <a:accent6>
        <a:srgbClr val="2C2E32"/>
      </a:accent6>
      <a:hlink>
        <a:srgbClr val="F45137"/>
      </a:hlink>
      <a:folHlink>
        <a:srgbClr val="BFBFBF"/>
      </a:folHlink>
    </a:clrScheme>
    <a:fontScheme name="js2zyfv2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2824</Words>
  <Application>WPS 演示</Application>
  <PresentationFormat>全屏显示(16:9)</PresentationFormat>
  <Paragraphs>364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字魂59号-创粗黑</vt:lpstr>
      <vt:lpstr>黑体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红黑几何商务简约工作汇报总结述职报告PPT模板</dc:title>
  <dc:creator>Office</dc:creator>
  <cp:lastModifiedBy>Camhawking</cp:lastModifiedBy>
  <cp:revision>100</cp:revision>
  <dcterms:created xsi:type="dcterms:W3CDTF">2019-08-10T21:57:00Z</dcterms:created>
  <dcterms:modified xsi:type="dcterms:W3CDTF">2019-12-26T11:21:30Z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  <property fmtid="{D5CDD505-2E9C-101B-9397-08002B2CF9AE}" pid="3" name="KSORubyTemplateID">
    <vt:lpwstr>2</vt:lpwstr>
  </property>
</Properties>
</file>